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8" r:id="rId10"/>
    <p:sldId id="269" r:id="rId11"/>
    <p:sldId id="274" r:id="rId12"/>
    <p:sldId id="275" r:id="rId13"/>
    <p:sldId id="280" r:id="rId14"/>
    <p:sldId id="281" r:id="rId15"/>
    <p:sldId id="282" r:id="rId16"/>
    <p:sldId id="283" r:id="rId17"/>
    <p:sldId id="284" r:id="rId18"/>
    <p:sldId id="285" r:id="rId19"/>
    <p:sldId id="290" r:id="rId20"/>
    <p:sldId id="291" r:id="rId21"/>
    <p:sldId id="292" r:id="rId22"/>
    <p:sldId id="293" r:id="rId23"/>
    <p:sldId id="294" r:id="rId24"/>
    <p:sldId id="295" r:id="rId25"/>
    <p:sldId id="304" r:id="rId26"/>
    <p:sldId id="305" r:id="rId27"/>
    <p:sldId id="310" r:id="rId28"/>
    <p:sldId id="311" r:id="rId29"/>
    <p:sldId id="312" r:id="rId30"/>
    <p:sldId id="313" r:id="rId31"/>
    <p:sldId id="316" r:id="rId32"/>
    <p:sldId id="317" r:id="rId3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3" roundtripDataSignature="AMtx7miJ3eaan8wYNtT2rQB5J0lm5phU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3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7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0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7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70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70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70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0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70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70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70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70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0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70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70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0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0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70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0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70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70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0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70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70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70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70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0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70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0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70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0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70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0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0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0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70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70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0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70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70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0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70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0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70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0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0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70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0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70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0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0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70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70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0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0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70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0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70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4B5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70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70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70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0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0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9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9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72" name="Google Shape;172;p79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7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7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0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80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9" name="Google Shape;179;p8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8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8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1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81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5" name="Google Shape;185;p81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6" name="Google Shape;186;p8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8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8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81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0" name="Google Shape;190;p81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2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82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4" name="Google Shape;194;p8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8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8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3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83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83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83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83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83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83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5" name="Google Shape;205;p8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8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8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4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84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84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2" name="Google Shape;212;p84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84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84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5" name="Google Shape;215;p84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6" name="Google Shape;216;p84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84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8" name="Google Shape;218;p84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9" name="Google Shape;219;p8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8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8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85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8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8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8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6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86"/>
          <p:cNvSpPr txBox="1">
            <a:spLocks noGrp="1"/>
          </p:cNvSpPr>
          <p:nvPr>
            <p:ph type="body" idx="1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8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8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8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1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7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7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2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2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7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7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7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3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73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73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7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7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4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4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74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74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74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7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7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7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7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7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7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7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7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7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77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7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8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78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0BFC7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5" name="Google Shape;165;p78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7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7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7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69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69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69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69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69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69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69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69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69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69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69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69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69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69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" name="Google Shape;24;p69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5" name="Google Shape;25;p69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69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69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69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69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69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69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69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69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69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69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69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69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69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69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6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69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69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69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69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69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69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69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69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69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69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4B54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69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4" name="Google Shape;54;p6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5" name="Google Shape;55;p6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"/>
          <p:cNvSpPr txBox="1">
            <a:spLocks noGrp="1"/>
          </p:cNvSpPr>
          <p:nvPr>
            <p:ph type="ctrTitle"/>
          </p:nvPr>
        </p:nvSpPr>
        <p:spPr>
          <a:xfrm>
            <a:off x="3355972" y="681389"/>
            <a:ext cx="5832476" cy="158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Twentieth Century"/>
              <a:buNone/>
            </a:pPr>
            <a:r>
              <a:rPr lang="en-US" sz="8800"/>
              <a:t>THANK YOU</a:t>
            </a:r>
            <a:endParaRPr sz="8800"/>
          </a:p>
        </p:txBody>
      </p:sp>
      <p:sp>
        <p:nvSpPr>
          <p:cNvPr id="239" name="Google Shape;239;p1"/>
          <p:cNvSpPr txBox="1">
            <a:spLocks noGrp="1"/>
          </p:cNvSpPr>
          <p:nvPr>
            <p:ph type="subTitle" idx="1"/>
          </p:nvPr>
        </p:nvSpPr>
        <p:spPr>
          <a:xfrm>
            <a:off x="1876422" y="2532062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0"/>
              <a:buNone/>
            </a:pPr>
            <a:r>
              <a:rPr lang="en-US" sz="8800"/>
              <a:t>NORTH GEORGIA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1000"/>
              <a:buNone/>
            </a:pPr>
            <a:r>
              <a:rPr lang="en-US" sz="8800"/>
              <a:t>TECH</a:t>
            </a:r>
            <a:endParaRPr sz="8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4120ED-4903-E572-E8D4-CD14F050EC01}"/>
              </a:ext>
            </a:extLst>
          </p:cNvPr>
          <p:cNvSpPr txBox="1"/>
          <p:nvPr/>
        </p:nvSpPr>
        <p:spPr>
          <a:xfrm>
            <a:off x="1171956" y="1351508"/>
            <a:ext cx="9848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Elephant" panose="02020904090505020303" pitchFamily="18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Elephant" panose="02020904090505020303" pitchFamily="18" charset="0"/>
              </a:rPr>
              <a:t>st</a:t>
            </a:r>
            <a:r>
              <a:rPr lang="en-US" sz="4800" baseline="30000" dirty="0">
                <a:solidFill>
                  <a:srgbClr val="FFFF00"/>
                </a:solidFill>
              </a:rPr>
              <a:t> : 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Hayden McKenzie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Lumpkin County High School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Elephant" panose="02020904090505020303" pitchFamily="18" charset="0"/>
              </a:rPr>
              <a:t>2</a:t>
            </a:r>
            <a:r>
              <a:rPr lang="en-US" sz="4800" baseline="30000" dirty="0">
                <a:solidFill>
                  <a:srgbClr val="00B0F0"/>
                </a:solidFill>
                <a:latin typeface="Elephant" panose="02020904090505020303" pitchFamily="18" charset="0"/>
              </a:rPr>
              <a:t>nd</a:t>
            </a:r>
            <a:r>
              <a:rPr lang="en-US" sz="4800" baseline="30000" dirty="0">
                <a:solidFill>
                  <a:srgbClr val="00B0F0"/>
                </a:solidFill>
              </a:rPr>
              <a:t> : </a:t>
            </a:r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Kaycie Smith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West Hall High School</a:t>
            </a:r>
          </a:p>
          <a:p>
            <a:pPr algn="ctr"/>
            <a:r>
              <a:rPr lang="en-US" sz="4800" dirty="0">
                <a:solidFill>
                  <a:schemeClr val="accent5"/>
                </a:solidFill>
                <a:latin typeface="Elephant" panose="02020904090505020303" pitchFamily="18" charset="0"/>
              </a:rPr>
              <a:t>3</a:t>
            </a:r>
            <a:r>
              <a:rPr lang="en-US" sz="4800" baseline="30000" dirty="0">
                <a:solidFill>
                  <a:schemeClr val="accent5"/>
                </a:solidFill>
                <a:latin typeface="Elephant" panose="02020904090505020303" pitchFamily="18" charset="0"/>
              </a:rPr>
              <a:t>rd</a:t>
            </a:r>
            <a:r>
              <a:rPr lang="en-US" sz="4800" baseline="30000" dirty="0">
                <a:solidFill>
                  <a:schemeClr val="accent5"/>
                </a:solidFill>
              </a:rPr>
              <a:t> : </a:t>
            </a:r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Logan Thornton </a:t>
            </a:r>
          </a:p>
          <a:p>
            <a:pPr algn="ctr"/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Union County High School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9"/>
          <p:cNvSpPr txBox="1">
            <a:spLocks noGrp="1"/>
          </p:cNvSpPr>
          <p:nvPr>
            <p:ph type="body" idx="1"/>
          </p:nvPr>
        </p:nvSpPr>
        <p:spPr>
          <a:xfrm>
            <a:off x="938212" y="1220787"/>
            <a:ext cx="10225088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3000" dirty="0"/>
              <a:t>Cosmetology</a:t>
            </a:r>
            <a:endParaRPr sz="1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5DA851-925A-BE94-0E0E-D0A7E1BA2C8F}"/>
              </a:ext>
            </a:extLst>
          </p:cNvPr>
          <p:cNvSpPr txBox="1"/>
          <p:nvPr/>
        </p:nvSpPr>
        <p:spPr>
          <a:xfrm>
            <a:off x="1171956" y="1351508"/>
            <a:ext cx="9848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Elephant" panose="02020904090505020303" pitchFamily="18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Elephant" panose="02020904090505020303" pitchFamily="18" charset="0"/>
              </a:rPr>
              <a:t>st</a:t>
            </a:r>
            <a:r>
              <a:rPr lang="en-US" sz="4800" baseline="30000" dirty="0">
                <a:solidFill>
                  <a:srgbClr val="FFFF00"/>
                </a:solidFill>
              </a:rPr>
              <a:t> : 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Rylee Whitmer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Forsyth Central High School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Elephant" panose="02020904090505020303" pitchFamily="18" charset="0"/>
              </a:rPr>
              <a:t>2</a:t>
            </a:r>
            <a:r>
              <a:rPr lang="en-US" sz="4800" baseline="30000" dirty="0">
                <a:solidFill>
                  <a:srgbClr val="00B0F0"/>
                </a:solidFill>
                <a:latin typeface="Elephant" panose="02020904090505020303" pitchFamily="18" charset="0"/>
              </a:rPr>
              <a:t>nd</a:t>
            </a:r>
            <a:r>
              <a:rPr lang="en-US" sz="4800" baseline="30000" dirty="0">
                <a:solidFill>
                  <a:srgbClr val="00B0F0"/>
                </a:solidFill>
              </a:rPr>
              <a:t> : </a:t>
            </a:r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Jaretzy Lugarda Ramirez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Maxwell High School</a:t>
            </a:r>
          </a:p>
          <a:p>
            <a:pPr algn="ctr"/>
            <a:r>
              <a:rPr lang="en-US" sz="4800" dirty="0">
                <a:solidFill>
                  <a:schemeClr val="accent5"/>
                </a:solidFill>
                <a:latin typeface="Elephant" panose="02020904090505020303" pitchFamily="18" charset="0"/>
              </a:rPr>
              <a:t>3</a:t>
            </a:r>
            <a:r>
              <a:rPr lang="en-US" sz="4800" baseline="30000" dirty="0">
                <a:solidFill>
                  <a:schemeClr val="accent5"/>
                </a:solidFill>
                <a:latin typeface="Elephant" panose="02020904090505020303" pitchFamily="18" charset="0"/>
              </a:rPr>
              <a:t>rd</a:t>
            </a:r>
            <a:r>
              <a:rPr lang="en-US" sz="4800" baseline="30000" dirty="0">
                <a:solidFill>
                  <a:schemeClr val="accent5"/>
                </a:solidFill>
              </a:rPr>
              <a:t> : </a:t>
            </a:r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Katlyn Elrod</a:t>
            </a:r>
          </a:p>
          <a:p>
            <a:pPr algn="ctr"/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Stephens County High School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5"/>
          <p:cNvSpPr txBox="1">
            <a:spLocks noGrp="1"/>
          </p:cNvSpPr>
          <p:nvPr>
            <p:ph type="body" idx="1"/>
          </p:nvPr>
        </p:nvSpPr>
        <p:spPr>
          <a:xfrm>
            <a:off x="938212" y="1220787"/>
            <a:ext cx="10225088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Esthetics</a:t>
            </a:r>
            <a:endParaRPr sz="15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132866-B183-4D21-DB1F-3B65C0F47F87}"/>
              </a:ext>
            </a:extLst>
          </p:cNvPr>
          <p:cNvSpPr txBox="1"/>
          <p:nvPr/>
        </p:nvSpPr>
        <p:spPr>
          <a:xfrm>
            <a:off x="1171956" y="1351508"/>
            <a:ext cx="9848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Elephant" panose="02020904090505020303" pitchFamily="18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Elephant" panose="02020904090505020303" pitchFamily="18" charset="0"/>
              </a:rPr>
              <a:t>st</a:t>
            </a:r>
            <a:r>
              <a:rPr lang="en-US" sz="4800" baseline="30000" dirty="0">
                <a:solidFill>
                  <a:srgbClr val="FFFF00"/>
                </a:solidFill>
              </a:rPr>
              <a:t> : 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Emma Dear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West Forsyth High School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Elephant" panose="02020904090505020303" pitchFamily="18" charset="0"/>
              </a:rPr>
              <a:t>2</a:t>
            </a:r>
            <a:r>
              <a:rPr lang="en-US" sz="4800" baseline="30000" dirty="0">
                <a:solidFill>
                  <a:srgbClr val="00B0F0"/>
                </a:solidFill>
                <a:latin typeface="Elephant" panose="02020904090505020303" pitchFamily="18" charset="0"/>
              </a:rPr>
              <a:t>nd</a:t>
            </a:r>
            <a:r>
              <a:rPr lang="en-US" sz="4800" baseline="30000" dirty="0">
                <a:solidFill>
                  <a:srgbClr val="00B0F0"/>
                </a:solidFill>
              </a:rPr>
              <a:t> : </a:t>
            </a:r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Ana Wooten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Forsyth Central High School</a:t>
            </a:r>
          </a:p>
          <a:p>
            <a:pPr algn="ctr"/>
            <a:r>
              <a:rPr lang="en-US" sz="4800" dirty="0">
                <a:solidFill>
                  <a:schemeClr val="accent5"/>
                </a:solidFill>
                <a:latin typeface="Elephant" panose="02020904090505020303" pitchFamily="18" charset="0"/>
              </a:rPr>
              <a:t>3</a:t>
            </a:r>
            <a:r>
              <a:rPr lang="en-US" sz="4800" baseline="30000" dirty="0">
                <a:solidFill>
                  <a:schemeClr val="accent5"/>
                </a:solidFill>
                <a:latin typeface="Elephant" panose="02020904090505020303" pitchFamily="18" charset="0"/>
              </a:rPr>
              <a:t>rd</a:t>
            </a:r>
            <a:r>
              <a:rPr lang="en-US" sz="4800" baseline="30000" dirty="0">
                <a:solidFill>
                  <a:schemeClr val="accent5"/>
                </a:solidFill>
              </a:rPr>
              <a:t> : </a:t>
            </a:r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Jada Nesbitt</a:t>
            </a:r>
          </a:p>
          <a:p>
            <a:pPr algn="ctr"/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Stephens County High School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7"/>
          <p:cNvSpPr txBox="1">
            <a:spLocks noGrp="1"/>
          </p:cNvSpPr>
          <p:nvPr>
            <p:ph type="body" idx="1"/>
          </p:nvPr>
        </p:nvSpPr>
        <p:spPr>
          <a:xfrm>
            <a:off x="1049464" y="1374679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375"/>
              <a:buNone/>
            </a:pPr>
            <a:r>
              <a:rPr lang="en-US" sz="10000" dirty="0"/>
              <a:t>Extemporaneous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0000" dirty="0"/>
              <a:t>Speaking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95A118-28CD-8C69-68C9-5888A4C0AFAA}"/>
              </a:ext>
            </a:extLst>
          </p:cNvPr>
          <p:cNvSpPr txBox="1"/>
          <p:nvPr/>
        </p:nvSpPr>
        <p:spPr>
          <a:xfrm>
            <a:off x="1171956" y="1351508"/>
            <a:ext cx="9848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Elephant" panose="02020904090505020303" pitchFamily="18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Elephant" panose="02020904090505020303" pitchFamily="18" charset="0"/>
              </a:rPr>
              <a:t>st</a:t>
            </a:r>
            <a:r>
              <a:rPr lang="en-US" sz="4800" baseline="30000" dirty="0">
                <a:solidFill>
                  <a:srgbClr val="FFFF00"/>
                </a:solidFill>
              </a:rPr>
              <a:t> : 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Sanaai Drayton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Alliance Academy of Innovation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Elephant" panose="02020904090505020303" pitchFamily="18" charset="0"/>
              </a:rPr>
              <a:t>2</a:t>
            </a:r>
            <a:r>
              <a:rPr lang="en-US" sz="4800" baseline="30000" dirty="0">
                <a:solidFill>
                  <a:srgbClr val="00B0F0"/>
                </a:solidFill>
                <a:latin typeface="Elephant" panose="02020904090505020303" pitchFamily="18" charset="0"/>
              </a:rPr>
              <a:t>nd</a:t>
            </a:r>
            <a:r>
              <a:rPr lang="en-US" sz="4800" baseline="30000" dirty="0">
                <a:solidFill>
                  <a:srgbClr val="00B0F0"/>
                </a:solidFill>
              </a:rPr>
              <a:t> : </a:t>
            </a:r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Afomia Giday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South Gwinnett</a:t>
            </a:r>
          </a:p>
          <a:p>
            <a:pPr algn="ctr"/>
            <a:r>
              <a:rPr lang="en-US" sz="4800" dirty="0">
                <a:solidFill>
                  <a:schemeClr val="accent5"/>
                </a:solidFill>
                <a:latin typeface="Elephant" panose="02020904090505020303" pitchFamily="18" charset="0"/>
              </a:rPr>
              <a:t>3</a:t>
            </a:r>
            <a:r>
              <a:rPr lang="en-US" sz="4800" baseline="30000" dirty="0">
                <a:solidFill>
                  <a:schemeClr val="accent5"/>
                </a:solidFill>
                <a:latin typeface="Elephant" panose="02020904090505020303" pitchFamily="18" charset="0"/>
              </a:rPr>
              <a:t>rd</a:t>
            </a:r>
            <a:r>
              <a:rPr lang="en-US" sz="4800" baseline="30000" dirty="0">
                <a:solidFill>
                  <a:schemeClr val="accent5"/>
                </a:solidFill>
              </a:rPr>
              <a:t> : </a:t>
            </a:r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Barrett Wilkinson </a:t>
            </a:r>
          </a:p>
          <a:p>
            <a:pPr algn="ctr"/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Lumpkin County High School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"/>
          <p:cNvSpPr txBox="1">
            <a:spLocks noGrp="1"/>
          </p:cNvSpPr>
          <p:nvPr>
            <p:ph type="body" idx="1"/>
          </p:nvPr>
        </p:nvSpPr>
        <p:spPr>
          <a:xfrm>
            <a:off x="976312" y="5222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First Aid/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CPR</a:t>
            </a:r>
            <a:endParaRPr sz="15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7B2BF8-B80E-3B27-17E5-DEF3D6DC8DFF}"/>
              </a:ext>
            </a:extLst>
          </p:cNvPr>
          <p:cNvSpPr txBox="1"/>
          <p:nvPr/>
        </p:nvSpPr>
        <p:spPr>
          <a:xfrm>
            <a:off x="1171956" y="1351508"/>
            <a:ext cx="9848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Elephant" panose="02020904090505020303" pitchFamily="18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Elephant" panose="02020904090505020303" pitchFamily="18" charset="0"/>
              </a:rPr>
              <a:t>st</a:t>
            </a:r>
            <a:r>
              <a:rPr lang="en-US" sz="4800" baseline="30000" dirty="0">
                <a:solidFill>
                  <a:srgbClr val="FFFF00"/>
                </a:solidFill>
              </a:rPr>
              <a:t> : 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Maya Gasky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R.W. Johnson High School;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Elephant" panose="02020904090505020303" pitchFamily="18" charset="0"/>
              </a:rPr>
              <a:t>2</a:t>
            </a:r>
            <a:r>
              <a:rPr lang="en-US" sz="4800" baseline="30000" dirty="0">
                <a:solidFill>
                  <a:srgbClr val="00B0F0"/>
                </a:solidFill>
                <a:latin typeface="Elephant" panose="02020904090505020303" pitchFamily="18" charset="0"/>
              </a:rPr>
              <a:t>nd</a:t>
            </a:r>
            <a:r>
              <a:rPr lang="en-US" sz="4800" baseline="30000" dirty="0">
                <a:solidFill>
                  <a:srgbClr val="00B0F0"/>
                </a:solidFill>
              </a:rPr>
              <a:t> : </a:t>
            </a:r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Ari Carter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Shiloh High School</a:t>
            </a:r>
          </a:p>
          <a:p>
            <a:pPr algn="ctr"/>
            <a:r>
              <a:rPr lang="en-US" sz="4800" dirty="0">
                <a:solidFill>
                  <a:schemeClr val="accent5"/>
                </a:solidFill>
                <a:latin typeface="Elephant" panose="02020904090505020303" pitchFamily="18" charset="0"/>
              </a:rPr>
              <a:t>3</a:t>
            </a:r>
            <a:r>
              <a:rPr lang="en-US" sz="4800" baseline="30000" dirty="0">
                <a:solidFill>
                  <a:schemeClr val="accent5"/>
                </a:solidFill>
                <a:latin typeface="Elephant" panose="02020904090505020303" pitchFamily="18" charset="0"/>
              </a:rPr>
              <a:t>rd</a:t>
            </a:r>
            <a:r>
              <a:rPr lang="en-US" sz="4800" baseline="30000" dirty="0">
                <a:solidFill>
                  <a:schemeClr val="accent5"/>
                </a:solidFill>
              </a:rPr>
              <a:t> : </a:t>
            </a:r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Joshua Haynes</a:t>
            </a:r>
          </a:p>
          <a:p>
            <a:pPr algn="ctr"/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Hart County High School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5"/>
          <p:cNvSpPr txBox="1">
            <a:spLocks noGrp="1"/>
          </p:cNvSpPr>
          <p:nvPr>
            <p:ph type="body" idx="1"/>
          </p:nvPr>
        </p:nvSpPr>
        <p:spPr>
          <a:xfrm>
            <a:off x="976312" y="5222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Job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Interview</a:t>
            </a:r>
            <a:endParaRPr sz="15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"/>
          <p:cNvSpPr txBox="1">
            <a:spLocks noGrp="1"/>
          </p:cNvSpPr>
          <p:nvPr>
            <p:ph type="body" idx="1"/>
          </p:nvPr>
        </p:nvSpPr>
        <p:spPr>
          <a:xfrm>
            <a:off x="482600" y="-384969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0"/>
              <a:buNone/>
            </a:pPr>
            <a:r>
              <a:rPr lang="en-US" sz="15000" dirty="0" err="1">
                <a:solidFill>
                  <a:srgbClr val="FF0000"/>
                </a:solidFill>
              </a:rPr>
              <a:t>SkillsUSA</a:t>
            </a:r>
            <a:endParaRPr sz="15000" dirty="0">
              <a:solidFill>
                <a:srgbClr val="FF0000"/>
              </a:solidFill>
            </a:endParaRPr>
          </a:p>
        </p:txBody>
      </p:sp>
      <p:sp>
        <p:nvSpPr>
          <p:cNvPr id="246" name="Google Shape;246;p2"/>
          <p:cNvSpPr txBox="1"/>
          <p:nvPr/>
        </p:nvSpPr>
        <p:spPr>
          <a:xfrm>
            <a:off x="3071811" y="1990478"/>
            <a:ext cx="89535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0" i="0" u="none" strike="noStrike" cap="none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Georg</a:t>
            </a:r>
            <a:r>
              <a:rPr lang="en-US" sz="20000" b="0" i="0" u="none" strike="noStrike" cap="none" dirty="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ia</a:t>
            </a:r>
            <a:endParaRPr sz="20000" dirty="0">
              <a:solidFill>
                <a:srgbClr val="FF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7" name="Google Shape;247;p2"/>
          <p:cNvSpPr txBox="1"/>
          <p:nvPr/>
        </p:nvSpPr>
        <p:spPr>
          <a:xfrm>
            <a:off x="227011" y="5160577"/>
            <a:ext cx="117984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2024 Region 2 Winners</a:t>
            </a:r>
            <a:endParaRPr sz="6300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0BD1C2-D149-F253-1C62-31836FFA7CBE}"/>
              </a:ext>
            </a:extLst>
          </p:cNvPr>
          <p:cNvSpPr txBox="1"/>
          <p:nvPr/>
        </p:nvSpPr>
        <p:spPr>
          <a:xfrm>
            <a:off x="1171956" y="1351508"/>
            <a:ext cx="9848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Elephant" panose="02020904090505020303" pitchFamily="18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Elephant" panose="02020904090505020303" pitchFamily="18" charset="0"/>
              </a:rPr>
              <a:t>st</a:t>
            </a:r>
            <a:r>
              <a:rPr lang="en-US" sz="4800" baseline="30000" dirty="0">
                <a:solidFill>
                  <a:srgbClr val="FFFF00"/>
                </a:solidFill>
              </a:rPr>
              <a:t> : 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David Mendoza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R.W. Johnson High School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Elephant" panose="02020904090505020303" pitchFamily="18" charset="0"/>
              </a:rPr>
              <a:t>2</a:t>
            </a:r>
            <a:r>
              <a:rPr lang="en-US" sz="4800" baseline="30000" dirty="0">
                <a:solidFill>
                  <a:srgbClr val="00B0F0"/>
                </a:solidFill>
                <a:latin typeface="Elephant" panose="02020904090505020303" pitchFamily="18" charset="0"/>
              </a:rPr>
              <a:t>nd</a:t>
            </a:r>
            <a:r>
              <a:rPr lang="en-US" sz="4800" baseline="30000" dirty="0">
                <a:solidFill>
                  <a:srgbClr val="00B0F0"/>
                </a:solidFill>
              </a:rPr>
              <a:t> : </a:t>
            </a:r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Nymisha Vitta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South Forsyth High School</a:t>
            </a:r>
          </a:p>
          <a:p>
            <a:pPr algn="ctr"/>
            <a:r>
              <a:rPr lang="en-US" sz="4800" dirty="0">
                <a:solidFill>
                  <a:schemeClr val="accent5"/>
                </a:solidFill>
                <a:latin typeface="Elephant" panose="02020904090505020303" pitchFamily="18" charset="0"/>
              </a:rPr>
              <a:t>3</a:t>
            </a:r>
            <a:r>
              <a:rPr lang="en-US" sz="4800" baseline="30000" dirty="0">
                <a:solidFill>
                  <a:schemeClr val="accent5"/>
                </a:solidFill>
                <a:latin typeface="Elephant" panose="02020904090505020303" pitchFamily="18" charset="0"/>
              </a:rPr>
              <a:t>rd</a:t>
            </a:r>
            <a:r>
              <a:rPr lang="en-US" sz="4800" baseline="30000" dirty="0">
                <a:solidFill>
                  <a:schemeClr val="accent5"/>
                </a:solidFill>
              </a:rPr>
              <a:t> : </a:t>
            </a:r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Victoria Frank </a:t>
            </a:r>
          </a:p>
          <a:p>
            <a:pPr algn="ctr"/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Dawson County High School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7"/>
          <p:cNvSpPr txBox="1">
            <a:spLocks noGrp="1"/>
          </p:cNvSpPr>
          <p:nvPr>
            <p:ph type="body" idx="1"/>
          </p:nvPr>
        </p:nvSpPr>
        <p:spPr>
          <a:xfrm>
            <a:off x="1012888" y="0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 dirty="0"/>
              <a:t>Job Skill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375"/>
              <a:buNone/>
            </a:pPr>
            <a:r>
              <a:rPr lang="en-US" sz="11500" dirty="0"/>
              <a:t>Demonstration A</a:t>
            </a:r>
            <a:endParaRPr sz="11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400CB8-A404-6EE0-D396-7CB368A620B9}"/>
              </a:ext>
            </a:extLst>
          </p:cNvPr>
          <p:cNvSpPr txBox="1"/>
          <p:nvPr/>
        </p:nvSpPr>
        <p:spPr>
          <a:xfrm>
            <a:off x="1171956" y="1351508"/>
            <a:ext cx="9848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Elephant" panose="02020904090505020303" pitchFamily="18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Elephant" panose="02020904090505020303" pitchFamily="18" charset="0"/>
              </a:rPr>
              <a:t>st</a:t>
            </a:r>
            <a:r>
              <a:rPr lang="en-US" sz="4800" baseline="30000" dirty="0">
                <a:solidFill>
                  <a:srgbClr val="FFFF00"/>
                </a:solidFill>
              </a:rPr>
              <a:t> : 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Camila De Oleo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Flowery Branch High School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Elephant" panose="02020904090505020303" pitchFamily="18" charset="0"/>
              </a:rPr>
              <a:t>2</a:t>
            </a:r>
            <a:r>
              <a:rPr lang="en-US" sz="4800" baseline="30000" dirty="0">
                <a:solidFill>
                  <a:srgbClr val="00B0F0"/>
                </a:solidFill>
                <a:latin typeface="Elephant" panose="02020904090505020303" pitchFamily="18" charset="0"/>
              </a:rPr>
              <a:t>nd</a:t>
            </a:r>
            <a:r>
              <a:rPr lang="en-US" sz="4800" baseline="30000" dirty="0">
                <a:solidFill>
                  <a:srgbClr val="00B0F0"/>
                </a:solidFill>
              </a:rPr>
              <a:t> : </a:t>
            </a:r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Ellie Doan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Stephens County High School</a:t>
            </a:r>
          </a:p>
          <a:p>
            <a:pPr algn="ctr"/>
            <a:r>
              <a:rPr lang="en-US" sz="4800" dirty="0">
                <a:solidFill>
                  <a:schemeClr val="accent5"/>
                </a:solidFill>
                <a:latin typeface="Elephant" panose="02020904090505020303" pitchFamily="18" charset="0"/>
              </a:rPr>
              <a:t>3</a:t>
            </a:r>
            <a:r>
              <a:rPr lang="en-US" sz="4800" baseline="30000" dirty="0">
                <a:solidFill>
                  <a:schemeClr val="accent5"/>
                </a:solidFill>
                <a:latin typeface="Elephant" panose="02020904090505020303" pitchFamily="18" charset="0"/>
              </a:rPr>
              <a:t>rd</a:t>
            </a:r>
            <a:r>
              <a:rPr lang="en-US" sz="4800" baseline="30000" dirty="0">
                <a:solidFill>
                  <a:schemeClr val="accent5"/>
                </a:solidFill>
              </a:rPr>
              <a:t> : </a:t>
            </a:r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Sofia Comegilio </a:t>
            </a:r>
          </a:p>
          <a:p>
            <a:pPr algn="ctr"/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Empower College &amp; Career Academy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"/>
          <p:cNvSpPr txBox="1">
            <a:spLocks noGrp="1"/>
          </p:cNvSpPr>
          <p:nvPr>
            <p:ph type="body" idx="1"/>
          </p:nvPr>
        </p:nvSpPr>
        <p:spPr>
          <a:xfrm>
            <a:off x="1103312" y="-341313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Job Skill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375"/>
              <a:buNone/>
            </a:pPr>
            <a:r>
              <a:rPr lang="en-US" sz="11500"/>
              <a:t>Demonstration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Open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3C9DDA-B226-E3E9-1B79-4CC79E5FE9F9}"/>
              </a:ext>
            </a:extLst>
          </p:cNvPr>
          <p:cNvSpPr txBox="1"/>
          <p:nvPr/>
        </p:nvSpPr>
        <p:spPr>
          <a:xfrm>
            <a:off x="1171956" y="1351508"/>
            <a:ext cx="9848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Elephant" panose="02020904090505020303" pitchFamily="18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Elephant" panose="02020904090505020303" pitchFamily="18" charset="0"/>
              </a:rPr>
              <a:t>st</a:t>
            </a:r>
            <a:r>
              <a:rPr lang="en-US" sz="4800" baseline="30000" dirty="0">
                <a:solidFill>
                  <a:srgbClr val="FFFF00"/>
                </a:solidFill>
              </a:rPr>
              <a:t> : 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Anita Yasini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Maxwell High School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Elephant" panose="02020904090505020303" pitchFamily="18" charset="0"/>
              </a:rPr>
              <a:t>2</a:t>
            </a:r>
            <a:r>
              <a:rPr lang="en-US" sz="4800" baseline="30000" dirty="0">
                <a:solidFill>
                  <a:srgbClr val="00B0F0"/>
                </a:solidFill>
                <a:latin typeface="Elephant" panose="02020904090505020303" pitchFamily="18" charset="0"/>
              </a:rPr>
              <a:t>nd</a:t>
            </a:r>
            <a:r>
              <a:rPr lang="en-US" sz="4800" baseline="30000" dirty="0">
                <a:solidFill>
                  <a:srgbClr val="00B0F0"/>
                </a:solidFill>
              </a:rPr>
              <a:t> : </a:t>
            </a:r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Caitlin Hendrix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Stephens County High School</a:t>
            </a:r>
          </a:p>
          <a:p>
            <a:pPr algn="ctr"/>
            <a:r>
              <a:rPr lang="en-US" sz="4800" dirty="0">
                <a:solidFill>
                  <a:schemeClr val="accent5"/>
                </a:solidFill>
                <a:latin typeface="Elephant" panose="02020904090505020303" pitchFamily="18" charset="0"/>
              </a:rPr>
              <a:t>3</a:t>
            </a:r>
            <a:r>
              <a:rPr lang="en-US" sz="4800" baseline="30000" dirty="0">
                <a:solidFill>
                  <a:schemeClr val="accent5"/>
                </a:solidFill>
                <a:latin typeface="Elephant" panose="02020904090505020303" pitchFamily="18" charset="0"/>
              </a:rPr>
              <a:t>rd</a:t>
            </a:r>
            <a:r>
              <a:rPr lang="en-US" sz="4800" baseline="30000" dirty="0">
                <a:solidFill>
                  <a:schemeClr val="accent5"/>
                </a:solidFill>
              </a:rPr>
              <a:t> : </a:t>
            </a:r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Anabelle Thomas </a:t>
            </a:r>
          </a:p>
          <a:p>
            <a:pPr algn="ctr"/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White County High School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9"/>
          <p:cNvSpPr txBox="1">
            <a:spLocks noGrp="1"/>
          </p:cNvSpPr>
          <p:nvPr>
            <p:ph type="body" idx="1"/>
          </p:nvPr>
        </p:nvSpPr>
        <p:spPr>
          <a:xfrm>
            <a:off x="976312" y="5222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Pin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Design</a:t>
            </a:r>
            <a:endParaRPr sz="11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23992E-065E-7C5D-A276-AB917B999C86}"/>
              </a:ext>
            </a:extLst>
          </p:cNvPr>
          <p:cNvSpPr txBox="1"/>
          <p:nvPr/>
        </p:nvSpPr>
        <p:spPr>
          <a:xfrm>
            <a:off x="1171956" y="1351508"/>
            <a:ext cx="9848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Elephant" panose="02020904090505020303" pitchFamily="18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Elephant" panose="02020904090505020303" pitchFamily="18" charset="0"/>
              </a:rPr>
              <a:t>st</a:t>
            </a:r>
            <a:r>
              <a:rPr lang="en-US" sz="4800" baseline="30000" dirty="0">
                <a:solidFill>
                  <a:srgbClr val="FFFF00"/>
                </a:solidFill>
              </a:rPr>
              <a:t> : 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Anna Turpin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Flowery Branch High School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Elephant" panose="02020904090505020303" pitchFamily="18" charset="0"/>
              </a:rPr>
              <a:t>2</a:t>
            </a:r>
            <a:r>
              <a:rPr lang="en-US" sz="4800" baseline="30000" dirty="0">
                <a:solidFill>
                  <a:srgbClr val="00B0F0"/>
                </a:solidFill>
                <a:latin typeface="Elephant" panose="02020904090505020303" pitchFamily="18" charset="0"/>
              </a:rPr>
              <a:t>nd</a:t>
            </a:r>
            <a:r>
              <a:rPr lang="en-US" sz="4800" baseline="30000" dirty="0">
                <a:solidFill>
                  <a:srgbClr val="00B0F0"/>
                </a:solidFill>
              </a:rPr>
              <a:t> : </a:t>
            </a:r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Ashley Castillo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West Hall High School</a:t>
            </a:r>
          </a:p>
          <a:p>
            <a:pPr algn="ctr"/>
            <a:r>
              <a:rPr lang="en-US" sz="4800" dirty="0">
                <a:solidFill>
                  <a:schemeClr val="accent5"/>
                </a:solidFill>
                <a:latin typeface="Elephant" panose="02020904090505020303" pitchFamily="18" charset="0"/>
              </a:rPr>
              <a:t>3</a:t>
            </a:r>
            <a:r>
              <a:rPr lang="en-US" sz="4800" baseline="30000" dirty="0">
                <a:solidFill>
                  <a:schemeClr val="accent5"/>
                </a:solidFill>
                <a:latin typeface="Elephant" panose="02020904090505020303" pitchFamily="18" charset="0"/>
              </a:rPr>
              <a:t>rd</a:t>
            </a:r>
            <a:r>
              <a:rPr lang="en-US" sz="4800" baseline="30000" dirty="0">
                <a:solidFill>
                  <a:schemeClr val="accent5"/>
                </a:solidFill>
              </a:rPr>
              <a:t> : </a:t>
            </a:r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Jasmin Caceres </a:t>
            </a:r>
          </a:p>
          <a:p>
            <a:pPr algn="ctr"/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Maxwell High School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5"/>
          <p:cNvSpPr txBox="1">
            <a:spLocks noGrp="1"/>
          </p:cNvSpPr>
          <p:nvPr>
            <p:ph type="body" idx="1"/>
          </p:nvPr>
        </p:nvSpPr>
        <p:spPr>
          <a:xfrm>
            <a:off x="976312" y="5222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Prepared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Speech</a:t>
            </a:r>
            <a:endParaRPr sz="11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2057F2-4D6E-5708-D599-F85DD6A25F14}"/>
              </a:ext>
            </a:extLst>
          </p:cNvPr>
          <p:cNvSpPr txBox="1"/>
          <p:nvPr/>
        </p:nvSpPr>
        <p:spPr>
          <a:xfrm>
            <a:off x="1171956" y="1351508"/>
            <a:ext cx="9848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Elephant" panose="02020904090505020303" pitchFamily="18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Elephant" panose="02020904090505020303" pitchFamily="18" charset="0"/>
              </a:rPr>
              <a:t>st</a:t>
            </a:r>
            <a:r>
              <a:rPr lang="en-US" sz="4800" baseline="30000" dirty="0">
                <a:solidFill>
                  <a:srgbClr val="FFFF00"/>
                </a:solidFill>
              </a:rPr>
              <a:t> : 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Kevin </a:t>
            </a:r>
            <a:r>
              <a:rPr lang="en-US" sz="4000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Matute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-Mojica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Meadowcreek High School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Elephant" panose="02020904090505020303" pitchFamily="18" charset="0"/>
              </a:rPr>
              <a:t>2</a:t>
            </a:r>
            <a:r>
              <a:rPr lang="en-US" sz="4800" baseline="30000" dirty="0">
                <a:solidFill>
                  <a:srgbClr val="00B0F0"/>
                </a:solidFill>
                <a:latin typeface="Elephant" panose="02020904090505020303" pitchFamily="18" charset="0"/>
              </a:rPr>
              <a:t>nd</a:t>
            </a:r>
            <a:r>
              <a:rPr lang="en-US" sz="4800" baseline="30000" dirty="0">
                <a:solidFill>
                  <a:srgbClr val="00B0F0"/>
                </a:solidFill>
              </a:rPr>
              <a:t> : </a:t>
            </a:r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Bricen Popko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Lumpkin County High School</a:t>
            </a:r>
          </a:p>
          <a:p>
            <a:pPr algn="ctr"/>
            <a:r>
              <a:rPr lang="en-US" sz="4800" dirty="0">
                <a:solidFill>
                  <a:schemeClr val="accent5"/>
                </a:solidFill>
                <a:latin typeface="Elephant" panose="02020904090505020303" pitchFamily="18" charset="0"/>
              </a:rPr>
              <a:t>3</a:t>
            </a:r>
            <a:r>
              <a:rPr lang="en-US" sz="4800" baseline="30000" dirty="0">
                <a:solidFill>
                  <a:schemeClr val="accent5"/>
                </a:solidFill>
                <a:latin typeface="Elephant" panose="02020904090505020303" pitchFamily="18" charset="0"/>
              </a:rPr>
              <a:t>rd</a:t>
            </a:r>
            <a:r>
              <a:rPr lang="en-US" sz="4800" baseline="30000" dirty="0">
                <a:solidFill>
                  <a:schemeClr val="accent5"/>
                </a:solidFill>
              </a:rPr>
              <a:t> : </a:t>
            </a:r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Isabella Rappaccioli</a:t>
            </a:r>
          </a:p>
          <a:p>
            <a:pPr algn="ctr"/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Alliance Academy of Innovation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7"/>
          <p:cNvSpPr txBox="1">
            <a:spLocks noGrp="1"/>
          </p:cNvSpPr>
          <p:nvPr>
            <p:ph type="body" idx="1"/>
          </p:nvPr>
        </p:nvSpPr>
        <p:spPr>
          <a:xfrm>
            <a:off x="938212" y="1220787"/>
            <a:ext cx="10225088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 dirty="0"/>
              <a:t>Quiz Bowl</a:t>
            </a:r>
            <a:endParaRPr sz="15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"/>
          <p:cNvSpPr txBox="1">
            <a:spLocks noGrp="1"/>
          </p:cNvSpPr>
          <p:nvPr>
            <p:ph type="body" idx="1"/>
          </p:nvPr>
        </p:nvSpPr>
        <p:spPr>
          <a:xfrm>
            <a:off x="976312" y="5222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Advertising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Design</a:t>
            </a:r>
            <a:endParaRPr sz="15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DCE44D-59EF-C881-F6AF-71198E1D925A}"/>
              </a:ext>
            </a:extLst>
          </p:cNvPr>
          <p:cNvSpPr txBox="1"/>
          <p:nvPr/>
        </p:nvSpPr>
        <p:spPr>
          <a:xfrm>
            <a:off x="1751838" y="1659285"/>
            <a:ext cx="86883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Elephant" panose="02020904090505020303" pitchFamily="18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Elephant" panose="02020904090505020303" pitchFamily="18" charset="0"/>
              </a:rPr>
              <a:t>st</a:t>
            </a:r>
            <a:r>
              <a:rPr lang="en-US" sz="4800" baseline="30000" dirty="0">
                <a:solidFill>
                  <a:srgbClr val="FFFF00"/>
                </a:solidFill>
              </a:rPr>
              <a:t> : 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Lumpkin County High School</a:t>
            </a:r>
          </a:p>
          <a:p>
            <a:pPr algn="ctr"/>
            <a:endParaRPr lang="en-US" sz="40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Elephant" panose="02020904090505020303" pitchFamily="18" charset="0"/>
              </a:rPr>
              <a:t>2</a:t>
            </a:r>
            <a:r>
              <a:rPr lang="en-US" sz="4800" baseline="30000" dirty="0">
                <a:solidFill>
                  <a:srgbClr val="00B0F0"/>
                </a:solidFill>
                <a:latin typeface="Elephant" panose="02020904090505020303" pitchFamily="18" charset="0"/>
              </a:rPr>
              <a:t>nd</a:t>
            </a:r>
            <a:r>
              <a:rPr lang="en-US" sz="4800" baseline="30000" dirty="0">
                <a:solidFill>
                  <a:srgbClr val="00B0F0"/>
                </a:solidFill>
              </a:rPr>
              <a:t> : </a:t>
            </a:r>
            <a:r>
              <a:rPr lang="en-US" sz="40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Alliance High </a:t>
            </a:r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School</a:t>
            </a:r>
          </a:p>
          <a:p>
            <a:pPr algn="ctr"/>
            <a:endParaRPr lang="en-US" sz="4000" dirty="0">
              <a:solidFill>
                <a:srgbClr val="00B0F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4800" dirty="0">
                <a:solidFill>
                  <a:schemeClr val="accent5"/>
                </a:solidFill>
                <a:latin typeface="Elephant" panose="02020904090505020303" pitchFamily="18" charset="0"/>
              </a:rPr>
              <a:t>3</a:t>
            </a:r>
            <a:r>
              <a:rPr lang="en-US" sz="4800" baseline="30000" dirty="0">
                <a:solidFill>
                  <a:schemeClr val="accent5"/>
                </a:solidFill>
                <a:latin typeface="Elephant" panose="02020904090505020303" pitchFamily="18" charset="0"/>
              </a:rPr>
              <a:t>rd</a:t>
            </a:r>
            <a:r>
              <a:rPr lang="en-US" sz="4800" baseline="30000" dirty="0">
                <a:solidFill>
                  <a:schemeClr val="accent5"/>
                </a:solidFill>
              </a:rPr>
              <a:t> :</a:t>
            </a:r>
            <a:r>
              <a:rPr lang="en-US" sz="4000" baseline="30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 </a:t>
            </a:r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East Hall High School</a:t>
            </a:r>
            <a:endParaRPr lang="en-US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1"/>
          <p:cNvSpPr txBox="1">
            <a:spLocks noGrp="1"/>
          </p:cNvSpPr>
          <p:nvPr>
            <p:ph type="body" idx="1"/>
          </p:nvPr>
        </p:nvSpPr>
        <p:spPr>
          <a:xfrm>
            <a:off x="976312" y="5222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T-Shirt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Design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FB21F0-205D-77CB-B874-D0A349F4ED9E}"/>
              </a:ext>
            </a:extLst>
          </p:cNvPr>
          <p:cNvSpPr txBox="1"/>
          <p:nvPr/>
        </p:nvSpPr>
        <p:spPr>
          <a:xfrm>
            <a:off x="1171956" y="1351508"/>
            <a:ext cx="9848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Elephant" panose="02020904090505020303" pitchFamily="18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Elephant" panose="02020904090505020303" pitchFamily="18" charset="0"/>
              </a:rPr>
              <a:t>st</a:t>
            </a:r>
            <a:r>
              <a:rPr lang="en-US" sz="4800" baseline="30000" dirty="0">
                <a:solidFill>
                  <a:srgbClr val="FFFF00"/>
                </a:solidFill>
              </a:rPr>
              <a:t> : 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Sophia Herrera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West Hall High School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Elephant" panose="02020904090505020303" pitchFamily="18" charset="0"/>
              </a:rPr>
              <a:t>2</a:t>
            </a:r>
            <a:r>
              <a:rPr lang="en-US" sz="4800" baseline="30000" dirty="0">
                <a:solidFill>
                  <a:srgbClr val="00B0F0"/>
                </a:solidFill>
                <a:latin typeface="Elephant" panose="02020904090505020303" pitchFamily="18" charset="0"/>
              </a:rPr>
              <a:t>nd</a:t>
            </a:r>
            <a:r>
              <a:rPr lang="en-US" sz="4800" baseline="30000" dirty="0">
                <a:solidFill>
                  <a:srgbClr val="00B0F0"/>
                </a:solidFill>
              </a:rPr>
              <a:t> : </a:t>
            </a:r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Melany Fernandex Martinex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Apalachee High School</a:t>
            </a:r>
          </a:p>
          <a:p>
            <a:pPr algn="ctr"/>
            <a:r>
              <a:rPr lang="en-US" sz="4800" dirty="0">
                <a:solidFill>
                  <a:schemeClr val="accent5"/>
                </a:solidFill>
                <a:latin typeface="Elephant" panose="02020904090505020303" pitchFamily="18" charset="0"/>
              </a:rPr>
              <a:t>3</a:t>
            </a:r>
            <a:r>
              <a:rPr lang="en-US" sz="4800" baseline="30000" dirty="0">
                <a:solidFill>
                  <a:schemeClr val="accent5"/>
                </a:solidFill>
                <a:latin typeface="Elephant" panose="02020904090505020303" pitchFamily="18" charset="0"/>
              </a:rPr>
              <a:t>rd</a:t>
            </a:r>
            <a:r>
              <a:rPr lang="en-US" sz="4800" baseline="30000" dirty="0">
                <a:solidFill>
                  <a:schemeClr val="accent5"/>
                </a:solidFill>
              </a:rPr>
              <a:t> : </a:t>
            </a:r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Spencer Tarver </a:t>
            </a:r>
          </a:p>
          <a:p>
            <a:pPr algn="ctr"/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Forsyth Central High School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70B544-B7AC-CBDE-2037-F31CE144DC5E}"/>
              </a:ext>
            </a:extLst>
          </p:cNvPr>
          <p:cNvSpPr txBox="1"/>
          <p:nvPr/>
        </p:nvSpPr>
        <p:spPr>
          <a:xfrm>
            <a:off x="1171956" y="1351508"/>
            <a:ext cx="9848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Elephant" panose="02020904090505020303" pitchFamily="18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Elephant" panose="02020904090505020303" pitchFamily="18" charset="0"/>
              </a:rPr>
              <a:t>st</a:t>
            </a:r>
            <a:r>
              <a:rPr lang="en-US" sz="4800" baseline="30000" dirty="0">
                <a:solidFill>
                  <a:srgbClr val="FFFF00"/>
                </a:solidFill>
              </a:rPr>
              <a:t> : 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Alan Garcia Marban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R.W. Johnson High School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Elephant" panose="02020904090505020303" pitchFamily="18" charset="0"/>
              </a:rPr>
              <a:t>2</a:t>
            </a:r>
            <a:r>
              <a:rPr lang="en-US" sz="4800" baseline="30000" dirty="0">
                <a:solidFill>
                  <a:srgbClr val="00B0F0"/>
                </a:solidFill>
                <a:latin typeface="Elephant" panose="02020904090505020303" pitchFamily="18" charset="0"/>
              </a:rPr>
              <a:t>nd</a:t>
            </a:r>
            <a:r>
              <a:rPr lang="en-US" sz="4800" baseline="30000" dirty="0">
                <a:solidFill>
                  <a:srgbClr val="00B0F0"/>
                </a:solidFill>
              </a:rPr>
              <a:t> : </a:t>
            </a:r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Ayelet Flores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Flowery Branch High School</a:t>
            </a:r>
          </a:p>
          <a:p>
            <a:pPr algn="ctr"/>
            <a:r>
              <a:rPr lang="en-US" sz="4800" dirty="0">
                <a:solidFill>
                  <a:schemeClr val="accent5"/>
                </a:solidFill>
                <a:latin typeface="Elephant" panose="02020904090505020303" pitchFamily="18" charset="0"/>
              </a:rPr>
              <a:t>3</a:t>
            </a:r>
            <a:r>
              <a:rPr lang="en-US" sz="4800" baseline="30000" dirty="0">
                <a:solidFill>
                  <a:schemeClr val="accent5"/>
                </a:solidFill>
                <a:latin typeface="Elephant" panose="02020904090505020303" pitchFamily="18" charset="0"/>
              </a:rPr>
              <a:t>rd</a:t>
            </a:r>
            <a:r>
              <a:rPr lang="en-US" sz="4800" baseline="30000" dirty="0">
                <a:solidFill>
                  <a:schemeClr val="accent5"/>
                </a:solidFill>
              </a:rPr>
              <a:t> : </a:t>
            </a:r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Jabari Morrison </a:t>
            </a:r>
          </a:p>
          <a:p>
            <a:pPr algn="ctr"/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Shiloh High School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"/>
          <p:cNvSpPr txBox="1">
            <a:spLocks noGrp="1"/>
          </p:cNvSpPr>
          <p:nvPr>
            <p:ph type="body" idx="1"/>
          </p:nvPr>
        </p:nvSpPr>
        <p:spPr>
          <a:xfrm>
            <a:off x="1103312" y="-442913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Automotive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Refinishing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Technology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"/>
          <p:cNvSpPr/>
          <p:nvPr/>
        </p:nvSpPr>
        <p:spPr>
          <a:xfrm>
            <a:off x="1116012" y="487235"/>
            <a:ext cx="9525001" cy="47120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3880" r="-3070" b="-776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wentieth Century"/>
                <a:ea typeface="Twentieth Century"/>
                <a:cs typeface="Twentieth Century"/>
                <a:sym typeface="Twentieth Century"/>
              </a:rPr>
              <a:t>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 txBox="1">
            <a:spLocks noGrp="1"/>
          </p:cNvSpPr>
          <p:nvPr>
            <p:ph type="body" idx="1"/>
          </p:nvPr>
        </p:nvSpPr>
        <p:spPr>
          <a:xfrm>
            <a:off x="1103312" y="-442913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 dirty="0"/>
              <a:t>Automotive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3000" dirty="0" smtClean="0"/>
              <a:t>Service</a:t>
            </a: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4000" dirty="0" smtClean="0"/>
              <a:t>Technology</a:t>
            </a:r>
            <a:endParaRPr sz="1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A53306-3A6F-4879-E22D-7F6416F7B0D6}"/>
              </a:ext>
            </a:extLst>
          </p:cNvPr>
          <p:cNvSpPr txBox="1"/>
          <p:nvPr/>
        </p:nvSpPr>
        <p:spPr>
          <a:xfrm>
            <a:off x="1171956" y="1351508"/>
            <a:ext cx="98480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Elephant" panose="02020904090505020303" pitchFamily="18" charset="0"/>
              </a:rPr>
              <a:t>1</a:t>
            </a:r>
            <a:r>
              <a:rPr lang="en-US" sz="4800" baseline="30000" dirty="0">
                <a:solidFill>
                  <a:srgbClr val="FFFF00"/>
                </a:solidFill>
                <a:latin typeface="Elephant" panose="02020904090505020303" pitchFamily="18" charset="0"/>
              </a:rPr>
              <a:t>st</a:t>
            </a:r>
            <a:r>
              <a:rPr lang="en-US" sz="4800" baseline="30000" dirty="0">
                <a:solidFill>
                  <a:srgbClr val="FFFF00"/>
                </a:solidFill>
              </a:rPr>
              <a:t> : </a:t>
            </a:r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Isaac Kellerman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Franklin County High School</a:t>
            </a:r>
          </a:p>
          <a:p>
            <a:pPr algn="ctr"/>
            <a:r>
              <a:rPr lang="en-US" sz="4800" dirty="0">
                <a:solidFill>
                  <a:srgbClr val="00B0F0"/>
                </a:solidFill>
                <a:latin typeface="Elephant" panose="02020904090505020303" pitchFamily="18" charset="0"/>
              </a:rPr>
              <a:t>2</a:t>
            </a:r>
            <a:r>
              <a:rPr lang="en-US" sz="4800" baseline="30000" dirty="0">
                <a:solidFill>
                  <a:srgbClr val="00B0F0"/>
                </a:solidFill>
                <a:latin typeface="Elephant" panose="02020904090505020303" pitchFamily="18" charset="0"/>
              </a:rPr>
              <a:t>nd</a:t>
            </a:r>
            <a:r>
              <a:rPr lang="en-US" sz="4800" baseline="30000" dirty="0">
                <a:solidFill>
                  <a:srgbClr val="00B0F0"/>
                </a:solidFill>
              </a:rPr>
              <a:t> : </a:t>
            </a:r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Cru Norton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Lumpkin County High School</a:t>
            </a:r>
          </a:p>
          <a:p>
            <a:pPr algn="ctr"/>
            <a:r>
              <a:rPr lang="en-US" sz="4800" dirty="0">
                <a:solidFill>
                  <a:schemeClr val="accent5"/>
                </a:solidFill>
                <a:latin typeface="Elephant" panose="02020904090505020303" pitchFamily="18" charset="0"/>
              </a:rPr>
              <a:t>3</a:t>
            </a:r>
            <a:r>
              <a:rPr lang="en-US" sz="4800" baseline="30000" dirty="0">
                <a:solidFill>
                  <a:schemeClr val="accent5"/>
                </a:solidFill>
                <a:latin typeface="Elephant" panose="02020904090505020303" pitchFamily="18" charset="0"/>
              </a:rPr>
              <a:t>rd</a:t>
            </a:r>
            <a:r>
              <a:rPr lang="en-US" sz="4800" baseline="30000" dirty="0">
                <a:solidFill>
                  <a:schemeClr val="accent5"/>
                </a:solidFill>
              </a:rPr>
              <a:t> : </a:t>
            </a:r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Neil Register</a:t>
            </a:r>
          </a:p>
          <a:p>
            <a:pPr algn="ctr"/>
            <a:r>
              <a:rPr lang="en-US" sz="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Cedar Shoals High School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"/>
          <p:cNvSpPr txBox="1">
            <a:spLocks noGrp="1"/>
          </p:cNvSpPr>
          <p:nvPr>
            <p:ph type="body" idx="1"/>
          </p:nvPr>
        </p:nvSpPr>
        <p:spPr>
          <a:xfrm>
            <a:off x="976312" y="5222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Cabinet</a:t>
            </a:r>
            <a:endParaRPr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750"/>
              <a:buNone/>
            </a:pPr>
            <a:r>
              <a:rPr lang="en-US" sz="15000"/>
              <a:t>Making</a:t>
            </a:r>
            <a:endParaRPr sz="1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389</Words>
  <Application>Microsoft Office PowerPoint</Application>
  <PresentationFormat>Widescreen</PresentationFormat>
  <Paragraphs>121</Paragraphs>
  <Slides>32</Slides>
  <Notes>32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Rounded MT Bold</vt:lpstr>
      <vt:lpstr>Calibri</vt:lpstr>
      <vt:lpstr>Elephant</vt:lpstr>
      <vt:lpstr>Twentieth Century</vt:lpstr>
      <vt:lpstr>Circuit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</dc:title>
  <dc:creator>SkillsUSA</dc:creator>
  <cp:lastModifiedBy>Vicky Carter</cp:lastModifiedBy>
  <cp:revision>5</cp:revision>
  <dcterms:created xsi:type="dcterms:W3CDTF">2019-01-31T14:50:35Z</dcterms:created>
  <dcterms:modified xsi:type="dcterms:W3CDTF">2024-01-19T17:42:56Z</dcterms:modified>
</cp:coreProperties>
</file>