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9" r:id="rId4"/>
    <p:sldId id="260" r:id="rId5"/>
    <p:sldId id="261" r:id="rId6"/>
    <p:sldId id="266" r:id="rId7"/>
    <p:sldId id="267" r:id="rId8"/>
    <p:sldId id="269" r:id="rId9"/>
    <p:sldId id="270" r:id="rId10"/>
    <p:sldId id="271" r:id="rId11"/>
    <p:sldId id="276" r:id="rId12"/>
    <p:sldId id="277" r:id="rId13"/>
    <p:sldId id="284" r:id="rId14"/>
    <p:sldId id="279" r:id="rId15"/>
    <p:sldId id="278" r:id="rId16"/>
    <p:sldId id="283" r:id="rId17"/>
  </p:sldIdLst>
  <p:sldSz cx="9144000" cy="6858000" type="screen4x3"/>
  <p:notesSz cx="6858000" cy="9144000"/>
  <p:defaultTextStyle>
    <a:lvl1pPr algn="ctr">
      <a:spcBef>
        <a:spcPts val="1400"/>
      </a:spcBef>
      <a:defRPr sz="2400">
        <a:latin typeface="Times New Roman"/>
        <a:ea typeface="Times New Roman"/>
        <a:cs typeface="Times New Roman"/>
        <a:sym typeface="Times New Roman"/>
      </a:defRPr>
    </a:lvl1pPr>
    <a:lvl2pPr indent="457200" algn="ctr">
      <a:spcBef>
        <a:spcPts val="1400"/>
      </a:spcBef>
      <a:defRPr sz="2400">
        <a:latin typeface="Times New Roman"/>
        <a:ea typeface="Times New Roman"/>
        <a:cs typeface="Times New Roman"/>
        <a:sym typeface="Times New Roman"/>
      </a:defRPr>
    </a:lvl2pPr>
    <a:lvl3pPr indent="914400" algn="ctr">
      <a:spcBef>
        <a:spcPts val="1400"/>
      </a:spcBef>
      <a:defRPr sz="2400">
        <a:latin typeface="Times New Roman"/>
        <a:ea typeface="Times New Roman"/>
        <a:cs typeface="Times New Roman"/>
        <a:sym typeface="Times New Roman"/>
      </a:defRPr>
    </a:lvl3pPr>
    <a:lvl4pPr indent="1371600" algn="ctr">
      <a:spcBef>
        <a:spcPts val="1400"/>
      </a:spcBef>
      <a:defRPr sz="2400">
        <a:latin typeface="Times New Roman"/>
        <a:ea typeface="Times New Roman"/>
        <a:cs typeface="Times New Roman"/>
        <a:sym typeface="Times New Roman"/>
      </a:defRPr>
    </a:lvl4pPr>
    <a:lvl5pPr indent="1828800" algn="ctr">
      <a:spcBef>
        <a:spcPts val="1400"/>
      </a:spcBef>
      <a:defRPr sz="2400">
        <a:latin typeface="Times New Roman"/>
        <a:ea typeface="Times New Roman"/>
        <a:cs typeface="Times New Roman"/>
        <a:sym typeface="Times New Roman"/>
      </a:defRPr>
    </a:lvl5pPr>
    <a:lvl6pPr indent="2286000" algn="ctr">
      <a:spcBef>
        <a:spcPts val="1400"/>
      </a:spcBef>
      <a:defRPr sz="2400">
        <a:latin typeface="Times New Roman"/>
        <a:ea typeface="Times New Roman"/>
        <a:cs typeface="Times New Roman"/>
        <a:sym typeface="Times New Roman"/>
      </a:defRPr>
    </a:lvl6pPr>
    <a:lvl7pPr indent="2743200" algn="ctr">
      <a:spcBef>
        <a:spcPts val="1400"/>
      </a:spcBef>
      <a:defRPr sz="2400">
        <a:latin typeface="Times New Roman"/>
        <a:ea typeface="Times New Roman"/>
        <a:cs typeface="Times New Roman"/>
        <a:sym typeface="Times New Roman"/>
      </a:defRPr>
    </a:lvl7pPr>
    <a:lvl8pPr indent="3200400" algn="ctr">
      <a:spcBef>
        <a:spcPts val="1400"/>
      </a:spcBef>
      <a:defRPr sz="2400">
        <a:latin typeface="Times New Roman"/>
        <a:ea typeface="Times New Roman"/>
        <a:cs typeface="Times New Roman"/>
        <a:sym typeface="Times New Roman"/>
      </a:defRPr>
    </a:lvl8pPr>
    <a:lvl9pPr indent="3657600" algn="ctr">
      <a:spcBef>
        <a:spcPts val="1400"/>
      </a:spcBef>
      <a:defRPr sz="2400">
        <a:latin typeface="Times New Roman"/>
        <a:ea typeface="Times New Roman"/>
        <a:cs typeface="Times New Roman"/>
        <a:sym typeface="Times New Roman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D2DB9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D2DB9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D2DB9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CC99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CC99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152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7" name="Shape 4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51155127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None/>
            </a:lvl1pPr>
            <a:lvl2pPr marL="0" indent="457200" algn="ctr">
              <a:buSzTx/>
              <a:buNone/>
            </a:lvl2pPr>
            <a:lvl3pPr marL="0" indent="914400" algn="ctr">
              <a:buSzTx/>
              <a:buNone/>
            </a:lvl3pPr>
            <a:lvl4pPr marL="0" indent="1371600" algn="ctr">
              <a:buSzTx/>
              <a:buNone/>
            </a:lvl4pPr>
            <a:lvl5pPr marL="0" indent="1828800" algn="ctr">
              <a:buSzTx/>
              <a:buNone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6515100" y="0"/>
            <a:ext cx="1943100" cy="6705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xfrm>
            <a:off x="685800" y="609600"/>
            <a:ext cx="5676900" cy="62484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pPr lvl="0">
              <a:defRPr sz="1800" b="0" cap="none"/>
            </a:pPr>
            <a:r>
              <a:rPr sz="4000" b="1" cap="all"/>
              <a:t>Title Text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None/>
              <a:defRPr sz="2000"/>
            </a:lvl1pPr>
            <a:lvl2pPr marL="0" indent="457200">
              <a:spcBef>
                <a:spcPts val="400"/>
              </a:spcBef>
              <a:buSzTx/>
              <a:buNone/>
              <a:defRPr sz="2000"/>
            </a:lvl2pPr>
            <a:lvl3pPr marL="0" indent="914400">
              <a:spcBef>
                <a:spcPts val="400"/>
              </a:spcBef>
              <a:buSzTx/>
              <a:buNone/>
              <a:defRPr sz="2000"/>
            </a:lvl3pPr>
            <a:lvl4pPr marL="0" indent="1371600">
              <a:spcBef>
                <a:spcPts val="400"/>
              </a:spcBef>
              <a:buSzTx/>
              <a:buNone/>
              <a:defRPr sz="2000"/>
            </a:lvl4pPr>
            <a:lvl5pPr marL="0" indent="1828800">
              <a:spcBef>
                <a:spcPts val="400"/>
              </a:spcBef>
              <a:buSzTx/>
              <a:buNone/>
              <a:defRPr sz="2000"/>
            </a:lvl5pPr>
          </a:lstStyle>
          <a:p>
            <a:pPr lvl="0">
              <a:defRPr sz="1800"/>
            </a:pPr>
            <a:r>
              <a:rPr sz="2000"/>
              <a:t>Body Level One</a:t>
            </a:r>
          </a:p>
          <a:p>
            <a:pPr lvl="1">
              <a:defRPr sz="1800"/>
            </a:pPr>
            <a:r>
              <a:rPr sz="2000"/>
              <a:t>Body Level Two</a:t>
            </a:r>
          </a:p>
          <a:p>
            <a:pPr lvl="2">
              <a:defRPr sz="1800"/>
            </a:pPr>
            <a:r>
              <a:rPr sz="2000"/>
              <a:t>Body Level Three</a:t>
            </a:r>
          </a:p>
          <a:p>
            <a:pPr lvl="3">
              <a:defRPr sz="1800"/>
            </a:pPr>
            <a:r>
              <a:rPr sz="2000"/>
              <a:t>Body Level Four</a:t>
            </a:r>
          </a:p>
          <a:p>
            <a:pPr lvl="4">
              <a:defRPr sz="1800"/>
            </a:pPr>
            <a:r>
              <a:rPr sz="2000"/>
              <a:t>Body Level Five</a:t>
            </a:r>
          </a:p>
        </p:txBody>
      </p:sp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3810000" cy="4876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457200" y="1435465"/>
            <a:ext cx="4040188" cy="739411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None/>
              <a:defRPr sz="2400" b="1"/>
            </a:lvl5pPr>
          </a:lstStyle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27" name="Shape 2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xfrm>
            <a:off x="457200" y="0"/>
            <a:ext cx="3008314" cy="14351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/>
            </a:pPr>
            <a:r>
              <a:rPr sz="2000" b="1"/>
              <a:t>Title Text</a:t>
            </a:r>
          </a:p>
        </p:txBody>
      </p:sp>
      <p:sp>
        <p:nvSpPr>
          <p:cNvPr id="32" name="Shape 32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/>
            </a:pPr>
            <a:r>
              <a:rPr sz="2000" b="1"/>
              <a:t>Title Text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None/>
              <a:defRPr sz="1400"/>
            </a:lvl1pPr>
            <a:lvl2pPr marL="0" indent="457200">
              <a:spcBef>
                <a:spcPts val="300"/>
              </a:spcBef>
              <a:buSzTx/>
              <a:buNone/>
              <a:defRPr sz="1400"/>
            </a:lvl2pPr>
            <a:lvl3pPr marL="0" indent="914400">
              <a:spcBef>
                <a:spcPts val="300"/>
              </a:spcBef>
              <a:buSzTx/>
              <a:buNone/>
              <a:defRPr sz="1400"/>
            </a:lvl3pPr>
            <a:lvl4pPr marL="0" indent="1371600">
              <a:spcBef>
                <a:spcPts val="300"/>
              </a:spcBef>
              <a:buSzTx/>
              <a:buNone/>
              <a:defRPr sz="1400"/>
            </a:lvl4pPr>
            <a:lvl5pPr marL="0" indent="1828800">
              <a:spcBef>
                <a:spcPts val="300"/>
              </a:spcBef>
              <a:buSzTx/>
              <a:buNone/>
              <a:defRPr sz="1400"/>
            </a:lvl5pPr>
          </a:lstStyle>
          <a:p>
            <a:pPr lvl="0">
              <a:defRPr sz="1800"/>
            </a:pPr>
            <a:r>
              <a:rPr sz="1400"/>
              <a:t>Body Level One</a:t>
            </a:r>
          </a:p>
          <a:p>
            <a:pPr lvl="1">
              <a:defRPr sz="1800"/>
            </a:pPr>
            <a:r>
              <a:rPr sz="1400"/>
              <a:t>Body Level Two</a:t>
            </a:r>
          </a:p>
          <a:p>
            <a:pPr lvl="2">
              <a:defRPr sz="1800"/>
            </a:pPr>
            <a:r>
              <a:rPr sz="1400"/>
              <a:t>Body Level Three</a:t>
            </a:r>
          </a:p>
          <a:p>
            <a:pPr lvl="3">
              <a:defRPr sz="1800"/>
            </a:pPr>
            <a:r>
              <a:rPr sz="1400"/>
              <a:t>Body Level Four</a:t>
            </a:r>
          </a:p>
          <a:p>
            <a:pPr lvl="4">
              <a:defRPr sz="1800"/>
            </a:pPr>
            <a:r>
              <a:rPr sz="1400"/>
              <a:t>Body Level Five</a:t>
            </a:r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100000">
              <a:srgbClr val="CCCCFF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600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4876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553200" y="6248400"/>
            <a:ext cx="1905000" cy="287087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0"/>
              </a:spcBef>
              <a:defRPr sz="1400"/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ctr">
        <a:defRPr sz="4400">
          <a:latin typeface="Times New Roman"/>
          <a:ea typeface="Times New Roman"/>
          <a:cs typeface="Times New Roman"/>
          <a:sym typeface="Times New Roman"/>
        </a:defRPr>
      </a:lvl1pPr>
      <a:lvl2pPr algn="ctr">
        <a:defRPr sz="4400">
          <a:latin typeface="Times New Roman"/>
          <a:ea typeface="Times New Roman"/>
          <a:cs typeface="Times New Roman"/>
          <a:sym typeface="Times New Roman"/>
        </a:defRPr>
      </a:lvl2pPr>
      <a:lvl3pPr algn="ctr">
        <a:defRPr sz="4400">
          <a:latin typeface="Times New Roman"/>
          <a:ea typeface="Times New Roman"/>
          <a:cs typeface="Times New Roman"/>
          <a:sym typeface="Times New Roman"/>
        </a:defRPr>
      </a:lvl3pPr>
      <a:lvl4pPr algn="ctr">
        <a:defRPr sz="4400">
          <a:latin typeface="Times New Roman"/>
          <a:ea typeface="Times New Roman"/>
          <a:cs typeface="Times New Roman"/>
          <a:sym typeface="Times New Roman"/>
        </a:defRPr>
      </a:lvl4pPr>
      <a:lvl5pPr algn="ctr">
        <a:defRPr sz="4400">
          <a:latin typeface="Times New Roman"/>
          <a:ea typeface="Times New Roman"/>
          <a:cs typeface="Times New Roman"/>
          <a:sym typeface="Times New Roman"/>
        </a:defRPr>
      </a:lvl5pPr>
      <a:lvl6pPr indent="457200" algn="ctr">
        <a:defRPr sz="4400">
          <a:latin typeface="Times New Roman"/>
          <a:ea typeface="Times New Roman"/>
          <a:cs typeface="Times New Roman"/>
          <a:sym typeface="Times New Roman"/>
        </a:defRPr>
      </a:lvl6pPr>
      <a:lvl7pPr indent="914400" algn="ctr">
        <a:defRPr sz="4400">
          <a:latin typeface="Times New Roman"/>
          <a:ea typeface="Times New Roman"/>
          <a:cs typeface="Times New Roman"/>
          <a:sym typeface="Times New Roman"/>
        </a:defRPr>
      </a:lvl7pPr>
      <a:lvl8pPr indent="1371600" algn="ctr">
        <a:defRPr sz="4400">
          <a:latin typeface="Times New Roman"/>
          <a:ea typeface="Times New Roman"/>
          <a:cs typeface="Times New Roman"/>
          <a:sym typeface="Times New Roman"/>
        </a:defRPr>
      </a:lvl8pPr>
      <a:lvl9pPr indent="1828800" algn="ctr">
        <a:defRPr sz="4400">
          <a:latin typeface="Times New Roman"/>
          <a:ea typeface="Times New Roman"/>
          <a:cs typeface="Times New Roman"/>
          <a:sym typeface="Times New Roman"/>
        </a:defRPr>
      </a:lvl9pPr>
    </p:titleStyle>
    <p:bodyStyle>
      <a:lvl1pPr marL="342900" indent="-3429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1pPr>
      <a:lvl2pPr marL="783771" indent="-326571">
        <a:spcBef>
          <a:spcPts val="700"/>
        </a:spcBef>
        <a:buSzPct val="100000"/>
        <a:buChar char="–"/>
        <a:defRPr sz="3200">
          <a:latin typeface="Times New Roman"/>
          <a:ea typeface="Times New Roman"/>
          <a:cs typeface="Times New Roman"/>
          <a:sym typeface="Times New Roman"/>
        </a:defRPr>
      </a:lvl2pPr>
      <a:lvl3pPr marL="1219200" indent="-3048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3pPr>
      <a:lvl4pPr marL="1737360" indent="-365760">
        <a:spcBef>
          <a:spcPts val="700"/>
        </a:spcBef>
        <a:buSzPct val="100000"/>
        <a:buChar char="–"/>
        <a:defRPr sz="3200">
          <a:latin typeface="Times New Roman"/>
          <a:ea typeface="Times New Roman"/>
          <a:cs typeface="Times New Roman"/>
          <a:sym typeface="Times New Roman"/>
        </a:defRPr>
      </a:lvl4pPr>
      <a:lvl5pPr marL="2194560" indent="-365760">
        <a:spcBef>
          <a:spcPts val="700"/>
        </a:spcBef>
        <a:buSzPct val="100000"/>
        <a:buChar char="»"/>
        <a:defRPr sz="3200">
          <a:latin typeface="Times New Roman"/>
          <a:ea typeface="Times New Roman"/>
          <a:cs typeface="Times New Roman"/>
          <a:sym typeface="Times New Roman"/>
        </a:defRPr>
      </a:lvl5pPr>
      <a:lvl6pPr marL="2651760" indent="-365760">
        <a:spcBef>
          <a:spcPts val="700"/>
        </a:spcBef>
        <a:buSzPct val="100000"/>
        <a:buChar char="»"/>
        <a:defRPr sz="3200">
          <a:latin typeface="Times New Roman"/>
          <a:ea typeface="Times New Roman"/>
          <a:cs typeface="Times New Roman"/>
          <a:sym typeface="Times New Roman"/>
        </a:defRPr>
      </a:lvl6pPr>
      <a:lvl7pPr marL="3108960" indent="-365760">
        <a:spcBef>
          <a:spcPts val="700"/>
        </a:spcBef>
        <a:buSzPct val="100000"/>
        <a:buChar char="»"/>
        <a:defRPr sz="3200">
          <a:latin typeface="Times New Roman"/>
          <a:ea typeface="Times New Roman"/>
          <a:cs typeface="Times New Roman"/>
          <a:sym typeface="Times New Roman"/>
        </a:defRPr>
      </a:lvl7pPr>
      <a:lvl8pPr marL="3566159" indent="-365759">
        <a:spcBef>
          <a:spcPts val="700"/>
        </a:spcBef>
        <a:buSzPct val="100000"/>
        <a:buChar char="»"/>
        <a:defRPr sz="3200">
          <a:latin typeface="Times New Roman"/>
          <a:ea typeface="Times New Roman"/>
          <a:cs typeface="Times New Roman"/>
          <a:sym typeface="Times New Roman"/>
        </a:defRPr>
      </a:lvl8pPr>
      <a:lvl9pPr marL="4023359" indent="-365759">
        <a:spcBef>
          <a:spcPts val="700"/>
        </a:spcBef>
        <a:buSzPct val="100000"/>
        <a:buChar char="»"/>
        <a:defRPr sz="3200">
          <a:latin typeface="Times New Roman"/>
          <a:ea typeface="Times New Roman"/>
          <a:cs typeface="Times New Roman"/>
          <a:sym typeface="Times New Roman"/>
        </a:defRPr>
      </a:lvl9pPr>
    </p:bodyStyle>
    <p:otherStyle>
      <a:lvl1pPr algn="r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1pPr>
      <a:lvl2pPr indent="457200" algn="r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2pPr>
      <a:lvl3pPr indent="914400" algn="r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3pPr>
      <a:lvl4pPr indent="1371600" algn="r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4pPr>
      <a:lvl5pPr indent="1828800" algn="r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5pPr>
      <a:lvl6pPr indent="2286000" algn="r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6pPr>
      <a:lvl7pPr indent="2743200" algn="r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7pPr>
      <a:lvl8pPr indent="3200400" algn="r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8pPr>
      <a:lvl9pPr indent="3657600" algn="r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905255">
              <a:defRPr sz="4752"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 lvl="0">
              <a:defRPr sz="1800"/>
            </a:pPr>
            <a:r>
              <a:rPr sz="4752"/>
              <a:t>Skills USA Competition</a:t>
            </a:r>
          </a:p>
        </p:txBody>
      </p:sp>
      <p:sp>
        <p:nvSpPr>
          <p:cNvPr id="50" name="Shape 50"/>
          <p:cNvSpPr>
            <a:spLocks noGrp="1"/>
          </p:cNvSpPr>
          <p:nvPr>
            <p:ph type="body" idx="1"/>
          </p:nvPr>
        </p:nvSpPr>
        <p:spPr>
          <a:xfrm>
            <a:off x="1371600" y="1828800"/>
            <a:ext cx="6400800" cy="838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850391">
              <a:spcBef>
                <a:spcPts val="900"/>
              </a:spcBef>
              <a:defRPr sz="4092"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 lvl="0">
              <a:defRPr sz="1800"/>
            </a:pPr>
            <a:r>
              <a:rPr sz="4092"/>
              <a:t>Region </a:t>
            </a:r>
            <a:r>
              <a:rPr lang="en-US" sz="4092"/>
              <a:t>7</a:t>
            </a:r>
            <a:r>
              <a:rPr sz="4092"/>
              <a:t> Winners</a:t>
            </a:r>
          </a:p>
        </p:txBody>
      </p:sp>
      <p:pic>
        <p:nvPicPr>
          <p:cNvPr id="51" name="image1.jpg" descr="logo"/>
          <p:cNvPicPr/>
          <p:nvPr/>
        </p:nvPicPr>
        <p:blipFill>
          <a:blip r:embed="rId2"/>
          <a:stretch>
            <a:fillRect/>
          </a:stretch>
        </p:blipFill>
        <p:spPr>
          <a:xfrm>
            <a:off x="2514600" y="2743200"/>
            <a:ext cx="4191000" cy="2730500"/>
          </a:xfrm>
          <a:prstGeom prst="rect">
            <a:avLst/>
          </a:prstGeom>
          <a:ln w="12700">
            <a:miter lim="400000"/>
          </a:ln>
        </p:spPr>
      </p:pic>
      <p:sp>
        <p:nvSpPr>
          <p:cNvPr id="52" name="Shape 52"/>
          <p:cNvSpPr/>
          <p:nvPr/>
        </p:nvSpPr>
        <p:spPr>
          <a:xfrm>
            <a:off x="533400" y="5791200"/>
            <a:ext cx="8153400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 lvl="0">
              <a:defRPr sz="1800"/>
            </a:pPr>
            <a:r>
              <a:rPr lang="en-US" dirty="0"/>
              <a:t>January 19, 2024</a:t>
            </a:r>
            <a:endParaRPr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 lvl="0">
              <a:defRPr sz="1800"/>
            </a:pPr>
            <a:r>
              <a:rPr sz="3200" dirty="0"/>
              <a:t>Job Skill Demonstration Open</a:t>
            </a:r>
          </a:p>
        </p:txBody>
      </p:sp>
      <p:sp>
        <p:nvSpPr>
          <p:cNvPr id="112" name="Shape 112"/>
          <p:cNvSpPr/>
          <p:nvPr/>
        </p:nvSpPr>
        <p:spPr>
          <a:xfrm>
            <a:off x="0" y="1295400"/>
            <a:ext cx="9144000" cy="29854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>
              <a:spcBef>
                <a:spcPts val="2400"/>
              </a:spcBef>
              <a:defRPr sz="1800"/>
            </a:pPr>
            <a:r>
              <a:rPr sz="3200" dirty="0">
                <a:latin typeface="Arial Black"/>
                <a:ea typeface="Arial Black"/>
                <a:cs typeface="Arial Black"/>
                <a:sym typeface="Arial Black"/>
              </a:rPr>
              <a:t>1</a:t>
            </a:r>
            <a:r>
              <a:rPr sz="3200" baseline="30000" dirty="0">
                <a:latin typeface="Arial Black"/>
                <a:ea typeface="Arial Black"/>
                <a:cs typeface="Arial Black"/>
                <a:sym typeface="Arial Black"/>
              </a:rPr>
              <a:t>st</a:t>
            </a:r>
            <a:r>
              <a:rPr sz="3200" dirty="0">
                <a:latin typeface="Arial Black"/>
                <a:ea typeface="Arial Black"/>
                <a:cs typeface="Arial Black"/>
                <a:sym typeface="Arial Black"/>
              </a:rPr>
              <a:t> Place-</a:t>
            </a:r>
            <a:r>
              <a:rPr lang="en-US" sz="3200" dirty="0">
                <a:latin typeface="Arial Black"/>
                <a:ea typeface="Arial Black"/>
                <a:cs typeface="Arial Black"/>
                <a:sym typeface="Arial Black"/>
              </a:rPr>
              <a:t>Olivia Douglas-Camden</a:t>
            </a:r>
          </a:p>
          <a:p>
            <a:pPr lvl="0">
              <a:spcBef>
                <a:spcPts val="2400"/>
              </a:spcBef>
              <a:defRPr sz="1800"/>
            </a:pPr>
            <a:r>
              <a:rPr lang="en-US" sz="3200" dirty="0">
                <a:latin typeface="Arial Black"/>
                <a:ea typeface="Arial Black"/>
                <a:cs typeface="Arial Black"/>
                <a:sym typeface="Arial Black"/>
              </a:rPr>
              <a:t>2</a:t>
            </a:r>
            <a:r>
              <a:rPr lang="en-US" sz="3200" baseline="30000" dirty="0">
                <a:latin typeface="Arial Black"/>
                <a:ea typeface="Arial Black"/>
                <a:cs typeface="Arial Black"/>
                <a:sym typeface="Arial Black"/>
              </a:rPr>
              <a:t>nd</a:t>
            </a:r>
            <a:r>
              <a:rPr lang="en-US" sz="3200" dirty="0">
                <a:latin typeface="Arial Black"/>
                <a:ea typeface="Arial Black"/>
                <a:cs typeface="Arial Black"/>
                <a:sym typeface="Arial Black"/>
              </a:rPr>
              <a:t> Place-Stephen Roberson</a:t>
            </a:r>
          </a:p>
          <a:p>
            <a:pPr lvl="0">
              <a:spcBef>
                <a:spcPts val="2400"/>
              </a:spcBef>
              <a:defRPr sz="1800"/>
            </a:pPr>
            <a:r>
              <a:rPr lang="en-US" sz="3200" dirty="0">
                <a:latin typeface="Arial Black"/>
                <a:ea typeface="Arial Black"/>
                <a:cs typeface="Arial Black"/>
                <a:sym typeface="Arial Black"/>
              </a:rPr>
              <a:t>McIntosh</a:t>
            </a:r>
          </a:p>
          <a:p>
            <a:pPr lvl="0">
              <a:spcBef>
                <a:spcPts val="2400"/>
              </a:spcBef>
              <a:defRPr sz="1800"/>
            </a:pPr>
            <a:r>
              <a:rPr lang="en-US" sz="3200" dirty="0">
                <a:latin typeface="Arial Black"/>
                <a:ea typeface="Arial Black"/>
                <a:cs typeface="Arial Black"/>
                <a:sym typeface="Arial Black"/>
              </a:rPr>
              <a:t>3</a:t>
            </a:r>
            <a:r>
              <a:rPr lang="en-US" sz="3200" baseline="30000" dirty="0">
                <a:latin typeface="Arial Black"/>
                <a:ea typeface="Arial Black"/>
                <a:cs typeface="Arial Black"/>
                <a:sym typeface="Arial Black"/>
              </a:rPr>
              <a:t>rd</a:t>
            </a:r>
            <a:r>
              <a:rPr lang="en-US" sz="3200" dirty="0">
                <a:latin typeface="Arial Black"/>
                <a:ea typeface="Arial Black"/>
                <a:cs typeface="Arial Black"/>
                <a:sym typeface="Arial Black"/>
              </a:rPr>
              <a:t> Place-Dwayne Mitchell-Liberty Co.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1" animBg="1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 lvl="0">
              <a:defRPr sz="1800"/>
            </a:pPr>
            <a:r>
              <a:rPr sz="4000" dirty="0"/>
              <a:t>Prepared Speech</a:t>
            </a:r>
          </a:p>
        </p:txBody>
      </p:sp>
      <p:sp>
        <p:nvSpPr>
          <p:cNvPr id="130" name="Shape 130"/>
          <p:cNvSpPr/>
          <p:nvPr/>
        </p:nvSpPr>
        <p:spPr>
          <a:xfrm>
            <a:off x="0" y="1371600"/>
            <a:ext cx="9144000" cy="27084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>
              <a:spcBef>
                <a:spcPts val="2400"/>
              </a:spcBef>
              <a:defRPr sz="1800"/>
            </a:pPr>
            <a:r>
              <a:rPr sz="3600" dirty="0">
                <a:latin typeface="Arial Black"/>
                <a:ea typeface="Arial Black"/>
                <a:cs typeface="Arial Black"/>
                <a:sym typeface="Arial Black"/>
              </a:rPr>
              <a:t>1</a:t>
            </a:r>
            <a:r>
              <a:rPr sz="3600" baseline="30000" dirty="0">
                <a:latin typeface="Arial Black"/>
                <a:ea typeface="Arial Black"/>
                <a:cs typeface="Arial Black"/>
                <a:sym typeface="Arial Black"/>
              </a:rPr>
              <a:t>st</a:t>
            </a:r>
            <a:r>
              <a:rPr sz="3600" dirty="0">
                <a:latin typeface="Arial Black"/>
                <a:ea typeface="Arial Black"/>
                <a:cs typeface="Arial Black"/>
                <a:sym typeface="Arial Black"/>
              </a:rPr>
              <a:t> Place-</a:t>
            </a:r>
            <a:r>
              <a:rPr lang="en-US" sz="3600" dirty="0">
                <a:latin typeface="Arial Black"/>
                <a:ea typeface="Arial Black"/>
                <a:cs typeface="Arial Black"/>
                <a:sym typeface="Arial Black"/>
              </a:rPr>
              <a:t>Deondre Williams-CCHS</a:t>
            </a:r>
          </a:p>
          <a:p>
            <a:pPr lvl="0">
              <a:spcBef>
                <a:spcPts val="2400"/>
              </a:spcBef>
              <a:defRPr sz="1800"/>
            </a:pPr>
            <a:endParaRPr lang="en-US" sz="200" dirty="0">
              <a:latin typeface="Arial Black"/>
              <a:ea typeface="Arial Black"/>
              <a:cs typeface="Arial Black"/>
              <a:sym typeface="Arial Black"/>
            </a:endParaRPr>
          </a:p>
          <a:p>
            <a:pPr lvl="0">
              <a:spcBef>
                <a:spcPts val="2400"/>
              </a:spcBef>
              <a:defRPr sz="1800"/>
            </a:pPr>
            <a:r>
              <a:rPr lang="en-US" sz="3600" dirty="0">
                <a:latin typeface="Arial Black"/>
                <a:ea typeface="Arial Black"/>
                <a:cs typeface="Arial Black"/>
                <a:sym typeface="Arial Black"/>
              </a:rPr>
              <a:t>2</a:t>
            </a:r>
            <a:r>
              <a:rPr lang="en-US" sz="3600" baseline="30000" dirty="0">
                <a:latin typeface="Arial Black"/>
                <a:ea typeface="Arial Black"/>
                <a:cs typeface="Arial Black"/>
                <a:sym typeface="Arial Black"/>
              </a:rPr>
              <a:t>nd</a:t>
            </a:r>
            <a:r>
              <a:rPr lang="en-US" sz="3600" dirty="0">
                <a:latin typeface="Arial Black"/>
                <a:ea typeface="Arial Black"/>
                <a:cs typeface="Arial Black"/>
                <a:sym typeface="Arial Black"/>
              </a:rPr>
              <a:t> Place-Lola-Nichole Hunter</a:t>
            </a:r>
          </a:p>
          <a:p>
            <a:pPr lvl="0">
              <a:spcBef>
                <a:spcPts val="2400"/>
              </a:spcBef>
              <a:defRPr sz="1800"/>
            </a:pPr>
            <a:r>
              <a:rPr lang="en-US" sz="3600" dirty="0">
                <a:latin typeface="Arial Black"/>
                <a:ea typeface="Arial Black"/>
                <a:cs typeface="Arial Black"/>
                <a:sym typeface="Arial Black"/>
              </a:rPr>
              <a:t>Groves High</a:t>
            </a:r>
            <a:endParaRPr sz="2000" dirty="0"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31" name="Shape 131"/>
          <p:cNvSpPr/>
          <p:nvPr/>
        </p:nvSpPr>
        <p:spPr>
          <a:xfrm>
            <a:off x="0" y="3124200"/>
            <a:ext cx="9144000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>
              <a:spcBef>
                <a:spcPts val="1900"/>
              </a:spcBef>
              <a:defRPr sz="1800"/>
            </a:pPr>
            <a:endParaRPr sz="2400" dirty="0"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32" name="Shape 132"/>
          <p:cNvSpPr/>
          <p:nvPr/>
        </p:nvSpPr>
        <p:spPr>
          <a:xfrm>
            <a:off x="0" y="4648200"/>
            <a:ext cx="9144000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>
              <a:spcBef>
                <a:spcPts val="1900"/>
              </a:spcBef>
              <a:defRPr sz="1800"/>
            </a:pPr>
            <a:endParaRPr sz="2400" dirty="0"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3" animBg="1" advAuto="0"/>
      <p:bldP spid="131" grpId="2" animBg="1" advAuto="0"/>
      <p:bldP spid="132" grpId="1" animBg="1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 lvl="0">
              <a:defRPr sz="1800"/>
            </a:pPr>
            <a:r>
              <a:rPr sz="3600"/>
              <a:t>Pin Design</a:t>
            </a:r>
          </a:p>
        </p:txBody>
      </p:sp>
      <p:sp>
        <p:nvSpPr>
          <p:cNvPr id="135" name="Shape 135"/>
          <p:cNvSpPr/>
          <p:nvPr/>
        </p:nvSpPr>
        <p:spPr>
          <a:xfrm>
            <a:off x="0" y="1371600"/>
            <a:ext cx="9144000" cy="38164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>
              <a:spcBef>
                <a:spcPts val="2400"/>
              </a:spcBef>
              <a:defRPr sz="1800"/>
            </a:pPr>
            <a:r>
              <a:rPr sz="3600" dirty="0">
                <a:latin typeface="Arial Black"/>
                <a:ea typeface="Arial Black"/>
                <a:cs typeface="Arial Black"/>
                <a:sym typeface="Arial Black"/>
              </a:rPr>
              <a:t>1</a:t>
            </a:r>
            <a:r>
              <a:rPr sz="3600" baseline="30000" dirty="0">
                <a:latin typeface="Arial Black"/>
                <a:ea typeface="Arial Black"/>
                <a:cs typeface="Arial Black"/>
                <a:sym typeface="Arial Black"/>
              </a:rPr>
              <a:t>st</a:t>
            </a:r>
            <a:r>
              <a:rPr sz="3600" dirty="0">
                <a:latin typeface="Arial Black"/>
                <a:ea typeface="Arial Black"/>
                <a:cs typeface="Arial Black"/>
                <a:sym typeface="Arial Black"/>
              </a:rPr>
              <a:t> Place-</a:t>
            </a:r>
            <a:r>
              <a:rPr lang="en-US" sz="3600" dirty="0">
                <a:latin typeface="Arial Black"/>
                <a:ea typeface="Arial Black"/>
                <a:cs typeface="Arial Black"/>
                <a:sym typeface="Arial Black"/>
              </a:rPr>
              <a:t>Isabella </a:t>
            </a:r>
            <a:r>
              <a:rPr lang="en-US" sz="3600" dirty="0" err="1">
                <a:latin typeface="Arial Black"/>
                <a:ea typeface="Arial Black"/>
                <a:cs typeface="Arial Black"/>
                <a:sym typeface="Arial Black"/>
              </a:rPr>
              <a:t>Kratzer</a:t>
            </a:r>
            <a:r>
              <a:rPr lang="en-US" sz="3600" dirty="0">
                <a:latin typeface="Arial Black"/>
                <a:ea typeface="Arial Black"/>
                <a:cs typeface="Arial Black"/>
                <a:sym typeface="Arial Black"/>
              </a:rPr>
              <a:t> CCHS</a:t>
            </a:r>
          </a:p>
          <a:p>
            <a:pPr lvl="0">
              <a:spcBef>
                <a:spcPts val="2400"/>
              </a:spcBef>
              <a:defRPr sz="1800"/>
            </a:pPr>
            <a:r>
              <a:rPr lang="en-US" sz="3600" dirty="0">
                <a:latin typeface="Arial Black"/>
                <a:ea typeface="Arial Black"/>
                <a:cs typeface="Arial Black"/>
                <a:sym typeface="Arial Black"/>
              </a:rPr>
              <a:t>2</a:t>
            </a:r>
            <a:r>
              <a:rPr lang="en-US" sz="3600" baseline="30000" dirty="0">
                <a:latin typeface="Arial Black"/>
                <a:ea typeface="Arial Black"/>
                <a:cs typeface="Arial Black"/>
                <a:sym typeface="Arial Black"/>
              </a:rPr>
              <a:t>nd</a:t>
            </a:r>
            <a:r>
              <a:rPr lang="en-US" sz="3600" dirty="0">
                <a:latin typeface="Arial Black"/>
                <a:ea typeface="Arial Black"/>
                <a:cs typeface="Arial Black"/>
                <a:sym typeface="Arial Black"/>
              </a:rPr>
              <a:t> Place-Abigail Jones-GICCA</a:t>
            </a:r>
          </a:p>
          <a:p>
            <a:pPr lvl="0">
              <a:spcBef>
                <a:spcPts val="2400"/>
              </a:spcBef>
              <a:defRPr sz="1800"/>
            </a:pPr>
            <a:r>
              <a:rPr lang="en-US" sz="3600" dirty="0">
                <a:latin typeface="Arial Black"/>
                <a:ea typeface="Arial Black"/>
                <a:cs typeface="Arial Black"/>
                <a:sym typeface="Arial Black"/>
              </a:rPr>
              <a:t>3</a:t>
            </a:r>
            <a:r>
              <a:rPr lang="en-US" sz="3600" baseline="30000" dirty="0">
                <a:latin typeface="Arial Black"/>
                <a:ea typeface="Arial Black"/>
                <a:cs typeface="Arial Black"/>
                <a:sym typeface="Arial Black"/>
              </a:rPr>
              <a:t>rd</a:t>
            </a:r>
            <a:r>
              <a:rPr lang="en-US" sz="3600" dirty="0">
                <a:latin typeface="Arial Black"/>
                <a:ea typeface="Arial Black"/>
                <a:cs typeface="Arial Black"/>
                <a:sym typeface="Arial Black"/>
              </a:rPr>
              <a:t> Place-Dani Perez-Jimenez</a:t>
            </a:r>
          </a:p>
          <a:p>
            <a:pPr lvl="0">
              <a:spcBef>
                <a:spcPts val="2400"/>
              </a:spcBef>
              <a:defRPr sz="1800"/>
            </a:pPr>
            <a:r>
              <a:rPr lang="en-US" sz="3600" dirty="0">
                <a:latin typeface="Arial Black"/>
                <a:ea typeface="Arial Black"/>
                <a:cs typeface="Arial Black"/>
                <a:sym typeface="Arial Black"/>
              </a:rPr>
              <a:t>Atkinson High School</a:t>
            </a:r>
          </a:p>
          <a:p>
            <a:pPr lvl="0">
              <a:spcBef>
                <a:spcPts val="2400"/>
              </a:spcBef>
              <a:defRPr sz="1800"/>
            </a:pPr>
            <a:endParaRPr sz="2400" dirty="0"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1" animBg="1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96DEE-E9A8-4643-8B45-9789DEFA6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609599"/>
            <a:ext cx="7562850" cy="4533901"/>
          </a:xfrm>
        </p:spPr>
        <p:txBody>
          <a:bodyPr/>
          <a:lstStyle/>
          <a:p>
            <a:r>
              <a:rPr lang="en-US" b="1" dirty="0"/>
              <a:t>Quiz Bowl</a:t>
            </a:r>
            <a:br>
              <a:rPr lang="en-US" b="1" dirty="0"/>
            </a:br>
            <a:br>
              <a:rPr lang="en-US" b="1" dirty="0"/>
            </a:br>
            <a:r>
              <a:rPr lang="en-US" b="1" dirty="0"/>
              <a:t>1</a:t>
            </a:r>
            <a:r>
              <a:rPr lang="en-US" b="1" baseline="30000" dirty="0"/>
              <a:t>st</a:t>
            </a:r>
            <a:r>
              <a:rPr lang="en-US" b="1" dirty="0"/>
              <a:t> Place-Team A-McIntosh</a:t>
            </a:r>
            <a:br>
              <a:rPr lang="en-US" b="1" dirty="0"/>
            </a:br>
            <a:br>
              <a:rPr lang="en-US" b="1" dirty="0"/>
            </a:br>
            <a:r>
              <a:rPr lang="en-US" b="1" dirty="0"/>
              <a:t>2</a:t>
            </a:r>
            <a:r>
              <a:rPr lang="en-US" b="1" baseline="30000" dirty="0"/>
              <a:t>nd</a:t>
            </a:r>
            <a:r>
              <a:rPr lang="en-US" b="1" dirty="0"/>
              <a:t> Place-Team B-Atkinson</a:t>
            </a:r>
          </a:p>
        </p:txBody>
      </p:sp>
    </p:spTree>
    <p:extLst>
      <p:ext uri="{BB962C8B-B14F-4D97-AF65-F5344CB8AC3E}">
        <p14:creationId xmlns:p14="http://schemas.microsoft.com/office/powerpoint/2010/main" val="4782643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/>
          </p:cNvSpPr>
          <p:nvPr>
            <p:ph type="title"/>
          </p:nvPr>
        </p:nvSpPr>
        <p:spPr>
          <a:xfrm>
            <a:off x="685800" y="209550"/>
            <a:ext cx="7772400" cy="154305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 lvl="0">
              <a:defRPr sz="1800"/>
            </a:pPr>
            <a:r>
              <a:rPr sz="3600" dirty="0"/>
              <a:t>T-Shirt Design</a:t>
            </a:r>
          </a:p>
        </p:txBody>
      </p:sp>
      <p:sp>
        <p:nvSpPr>
          <p:cNvPr id="142" name="Shape 142"/>
          <p:cNvSpPr/>
          <p:nvPr/>
        </p:nvSpPr>
        <p:spPr>
          <a:xfrm>
            <a:off x="0" y="1722438"/>
            <a:ext cx="9144000" cy="21852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>
              <a:spcBef>
                <a:spcPts val="2400"/>
              </a:spcBef>
              <a:defRPr sz="1800"/>
            </a:pPr>
            <a:r>
              <a:rPr lang="en-US" sz="3200" dirty="0">
                <a:latin typeface="Arial Black"/>
                <a:ea typeface="Arial Black"/>
                <a:cs typeface="Arial Black"/>
                <a:sym typeface="Arial Black"/>
              </a:rPr>
              <a:t>1</a:t>
            </a:r>
            <a:r>
              <a:rPr lang="en-US" sz="3200" baseline="30000" dirty="0">
                <a:latin typeface="Arial Black"/>
                <a:ea typeface="Arial Black"/>
                <a:cs typeface="Arial Black"/>
                <a:sym typeface="Arial Black"/>
              </a:rPr>
              <a:t>st</a:t>
            </a:r>
            <a:r>
              <a:rPr lang="en-US" sz="3200" dirty="0">
                <a:latin typeface="Arial Black"/>
                <a:ea typeface="Arial Black"/>
                <a:cs typeface="Arial Black"/>
                <a:sym typeface="Arial Black"/>
              </a:rPr>
              <a:t> Place-Jonathan Torres-Atkinson</a:t>
            </a:r>
          </a:p>
          <a:p>
            <a:pPr lvl="0">
              <a:spcBef>
                <a:spcPts val="2400"/>
              </a:spcBef>
              <a:defRPr sz="1800"/>
            </a:pPr>
            <a:r>
              <a:rPr lang="en-US" sz="3200" dirty="0">
                <a:latin typeface="Arial Black"/>
                <a:ea typeface="Arial Black"/>
                <a:cs typeface="Arial Black"/>
                <a:sym typeface="Arial Black"/>
              </a:rPr>
              <a:t>2</a:t>
            </a:r>
            <a:r>
              <a:rPr lang="en-US" sz="3200" baseline="30000" dirty="0">
                <a:latin typeface="Arial Black"/>
                <a:ea typeface="Arial Black"/>
                <a:cs typeface="Arial Black"/>
                <a:sym typeface="Arial Black"/>
              </a:rPr>
              <a:t>nd</a:t>
            </a:r>
            <a:r>
              <a:rPr lang="en-US" sz="3200" dirty="0">
                <a:latin typeface="Arial Black"/>
                <a:ea typeface="Arial Black"/>
                <a:cs typeface="Arial Black"/>
                <a:sym typeface="Arial Black"/>
              </a:rPr>
              <a:t> Place-</a:t>
            </a:r>
            <a:r>
              <a:rPr lang="en-US" sz="3200" dirty="0" err="1">
                <a:latin typeface="Arial Black"/>
                <a:ea typeface="Arial Black"/>
                <a:cs typeface="Arial Black"/>
                <a:sym typeface="Arial Black"/>
              </a:rPr>
              <a:t>Jaedin</a:t>
            </a:r>
            <a:r>
              <a:rPr lang="en-US" sz="3200" dirty="0">
                <a:latin typeface="Arial Black"/>
                <a:ea typeface="Arial Black"/>
                <a:cs typeface="Arial Black"/>
                <a:sym typeface="Arial Black"/>
              </a:rPr>
              <a:t> Angelino</a:t>
            </a:r>
          </a:p>
          <a:p>
            <a:pPr lvl="0">
              <a:spcBef>
                <a:spcPts val="2400"/>
              </a:spcBef>
              <a:defRPr sz="1800"/>
            </a:pPr>
            <a:r>
              <a:rPr lang="en-US" sz="3200" dirty="0">
                <a:latin typeface="Arial Black"/>
                <a:ea typeface="Arial Black"/>
                <a:cs typeface="Arial Black"/>
                <a:sym typeface="Arial Black"/>
              </a:rPr>
              <a:t>Richmond Hill</a:t>
            </a:r>
            <a:endParaRPr sz="3200" dirty="0"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43" name="Shape 143"/>
          <p:cNvSpPr/>
          <p:nvPr/>
        </p:nvSpPr>
        <p:spPr>
          <a:xfrm>
            <a:off x="0" y="3352800"/>
            <a:ext cx="9144000" cy="10105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>
              <a:spcBef>
                <a:spcPts val="1900"/>
              </a:spcBef>
              <a:defRPr sz="1800"/>
            </a:pPr>
            <a:endParaRPr sz="2400" dirty="0">
              <a:latin typeface="Arial Black"/>
              <a:ea typeface="Arial Black"/>
              <a:cs typeface="Arial Black"/>
              <a:sym typeface="Arial Black"/>
            </a:endParaRPr>
          </a:p>
          <a:p>
            <a:pPr lvl="0">
              <a:defRPr sz="1800"/>
            </a:pPr>
            <a:endParaRPr sz="2400" dirty="0"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" grpId="2" animBg="1" advAuto="0"/>
      <p:bldP spid="143" grpId="1" animBg="1" advAuto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 lvl="0">
              <a:defRPr sz="1800"/>
            </a:pPr>
            <a:r>
              <a:rPr sz="2800" dirty="0"/>
              <a:t>Team Works</a:t>
            </a:r>
            <a:r>
              <a:rPr lang="en-US" sz="2800" dirty="0"/>
              <a:t>-Advancing to State</a:t>
            </a:r>
            <a:endParaRPr sz="2800" dirty="0"/>
          </a:p>
        </p:txBody>
      </p:sp>
      <p:sp>
        <p:nvSpPr>
          <p:cNvPr id="138" name="Shape 138"/>
          <p:cNvSpPr/>
          <p:nvPr/>
        </p:nvSpPr>
        <p:spPr>
          <a:xfrm>
            <a:off x="200025" y="1722438"/>
            <a:ext cx="8724900" cy="45858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lvl="0">
              <a:spcBef>
                <a:spcPts val="2400"/>
              </a:spcBef>
              <a:defRPr sz="1800"/>
            </a:pPr>
            <a:r>
              <a:rPr sz="3200" dirty="0">
                <a:latin typeface="Arial Black"/>
                <a:ea typeface="Arial Black"/>
                <a:cs typeface="Arial Black"/>
                <a:sym typeface="Arial Black"/>
              </a:rPr>
              <a:t>Camden County High</a:t>
            </a:r>
          </a:p>
          <a:p>
            <a:pPr lvl="0">
              <a:spcBef>
                <a:spcPts val="2400"/>
              </a:spcBef>
              <a:defRPr sz="1800"/>
            </a:pPr>
            <a:r>
              <a:rPr sz="3200" dirty="0">
                <a:latin typeface="Arial Black"/>
                <a:ea typeface="Arial Black"/>
                <a:cs typeface="Arial Black"/>
                <a:sym typeface="Arial Black"/>
              </a:rPr>
              <a:t>School</a:t>
            </a:r>
            <a:endParaRPr lang="en-US" sz="3200" dirty="0">
              <a:latin typeface="Arial Black"/>
              <a:ea typeface="Arial Black"/>
              <a:cs typeface="Arial Black"/>
              <a:sym typeface="Arial Black"/>
            </a:endParaRPr>
          </a:p>
          <a:p>
            <a:pPr lvl="0">
              <a:spcBef>
                <a:spcPts val="2400"/>
              </a:spcBef>
              <a:defRPr sz="1800"/>
            </a:pPr>
            <a:r>
              <a:rPr lang="en-US" sz="3200" b="1" dirty="0">
                <a:latin typeface="+mn-lt"/>
                <a:ea typeface="Arial Black"/>
                <a:cs typeface="Arial Black"/>
                <a:sym typeface="Arial Black"/>
              </a:rPr>
              <a:t>Landon Fields</a:t>
            </a:r>
          </a:p>
          <a:p>
            <a:pPr lvl="0">
              <a:spcBef>
                <a:spcPts val="2400"/>
              </a:spcBef>
              <a:defRPr sz="1800"/>
            </a:pPr>
            <a:r>
              <a:rPr lang="en-US" sz="3200" b="1" dirty="0">
                <a:latin typeface="+mn-lt"/>
                <a:ea typeface="Arial Black"/>
                <a:cs typeface="Arial Black"/>
                <a:sym typeface="Arial Black"/>
              </a:rPr>
              <a:t>Samuel Gallagher</a:t>
            </a:r>
          </a:p>
          <a:p>
            <a:pPr lvl="0">
              <a:spcBef>
                <a:spcPts val="2400"/>
              </a:spcBef>
              <a:defRPr sz="1800"/>
            </a:pPr>
            <a:r>
              <a:rPr lang="en-US" sz="3200" b="1" dirty="0">
                <a:latin typeface="+mn-lt"/>
                <a:ea typeface="Arial Black"/>
                <a:cs typeface="Arial Black"/>
                <a:sym typeface="Arial Black"/>
              </a:rPr>
              <a:t>Ayden Gay</a:t>
            </a:r>
          </a:p>
          <a:p>
            <a:pPr lvl="0">
              <a:spcBef>
                <a:spcPts val="2400"/>
              </a:spcBef>
              <a:defRPr sz="1800"/>
            </a:pPr>
            <a:r>
              <a:rPr lang="en-US" sz="3200" b="1" dirty="0">
                <a:latin typeface="+mn-lt"/>
                <a:ea typeface="Arial Black"/>
                <a:cs typeface="Arial Black"/>
                <a:sym typeface="Arial Black"/>
              </a:rPr>
              <a:t>William Jones</a:t>
            </a:r>
            <a:endParaRPr sz="3200" b="1" dirty="0">
              <a:latin typeface="+mn-lt"/>
              <a:ea typeface="Arial Black"/>
              <a:cs typeface="Arial Black"/>
              <a:sym typeface="Arial Black"/>
            </a:endParaRPr>
          </a:p>
        </p:txBody>
      </p:sp>
      <p:sp>
        <p:nvSpPr>
          <p:cNvPr id="139" name="Shape 139"/>
          <p:cNvSpPr/>
          <p:nvPr/>
        </p:nvSpPr>
        <p:spPr>
          <a:xfrm>
            <a:off x="4182896" y="3802503"/>
            <a:ext cx="92395" cy="8002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4600"/>
            </a:lvl1pPr>
          </a:lstStyle>
          <a:p>
            <a:pPr lvl="0">
              <a:defRPr sz="1800"/>
            </a:pPr>
            <a:endParaRPr sz="46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" grpId="1" animBg="1" advAuto="0"/>
      <p:bldP spid="139" grpId="2" animBg="1" advAuto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/>
        </p:nvSpPr>
        <p:spPr>
          <a:xfrm>
            <a:off x="657224" y="428625"/>
            <a:ext cx="8093101" cy="72737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>
              <a:spcBef>
                <a:spcPts val="3200"/>
              </a:spcBef>
              <a:defRPr sz="5400">
                <a:ln w="31550">
                  <a:solidFill>
                    <a:srgbClr val="3636C8"/>
                  </a:solidFill>
                </a:ln>
                <a:solidFill>
                  <a:srgbClr val="E9E9FA"/>
                </a:solidFill>
                <a:effectLst>
                  <a:outerShdw blurRad="50800" dist="40000" dir="5400000" rotWithShape="0">
                    <a:srgbClr val="000000">
                      <a:alpha val="33000"/>
                    </a:srgbClr>
                  </a:outerShdw>
                </a:effectLst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 lvl="0">
              <a:defRPr sz="1800">
                <a:ln w="9525">
                  <a:noFill/>
                </a:ln>
                <a:solidFill>
                  <a:srgbClr val="000000"/>
                </a:solidFill>
                <a:effectLst/>
              </a:defRPr>
            </a:pPr>
            <a:r>
              <a:rPr lang="en-US" sz="7200" dirty="0"/>
              <a:t>Congratulations</a:t>
            </a:r>
          </a:p>
          <a:p>
            <a:pPr lvl="0">
              <a:defRPr sz="1800">
                <a:ln w="9525">
                  <a:noFill/>
                </a:ln>
                <a:solidFill>
                  <a:srgbClr val="000000"/>
                </a:solidFill>
                <a:effectLst/>
              </a:defRPr>
            </a:pPr>
            <a:r>
              <a:rPr lang="en-US" sz="7200" dirty="0"/>
              <a:t>and </a:t>
            </a:r>
          </a:p>
          <a:p>
            <a:pPr lvl="0">
              <a:defRPr sz="1800">
                <a:ln w="9525">
                  <a:noFill/>
                </a:ln>
                <a:solidFill>
                  <a:srgbClr val="000000"/>
                </a:solidFill>
                <a:effectLst/>
              </a:defRPr>
            </a:pPr>
            <a:r>
              <a:rPr lang="en-US" sz="7200" dirty="0"/>
              <a:t>Good luck at </a:t>
            </a:r>
          </a:p>
          <a:p>
            <a:pPr lvl="0">
              <a:defRPr sz="1800">
                <a:ln w="9525">
                  <a:noFill/>
                </a:ln>
                <a:solidFill>
                  <a:srgbClr val="000000"/>
                </a:solidFill>
                <a:effectLst/>
              </a:defRPr>
            </a:pPr>
            <a:r>
              <a:rPr lang="en-US" sz="7200" dirty="0"/>
              <a:t>State!! </a:t>
            </a:r>
            <a:endParaRPr lang="en-US" sz="7200" dirty="0">
              <a:ln w="31550">
                <a:solidFill>
                  <a:srgbClr val="3636C8"/>
                </a:solidFill>
              </a:ln>
              <a:solidFill>
                <a:srgbClr val="E9E9FA"/>
              </a:solidFill>
              <a:effectLst>
                <a:outerShdw blurRad="50800" dist="40000" dir="5400000" rotWithShape="0">
                  <a:srgbClr val="000000">
                    <a:alpha val="33000"/>
                  </a:srgbClr>
                </a:outerShdw>
              </a:effectLst>
            </a:endParaRPr>
          </a:p>
          <a:p>
            <a:pPr lvl="0">
              <a:defRPr sz="1800">
                <a:ln w="9525">
                  <a:noFill/>
                </a:ln>
                <a:solidFill>
                  <a:srgbClr val="000000"/>
                </a:solidFill>
                <a:effectLst/>
              </a:defRPr>
            </a:pPr>
            <a:endParaRPr sz="7200" dirty="0">
              <a:ln w="31550">
                <a:solidFill>
                  <a:srgbClr val="3636C8"/>
                </a:solidFill>
              </a:ln>
              <a:solidFill>
                <a:srgbClr val="E9E9FA"/>
              </a:solidFill>
              <a:effectLst>
                <a:outerShdw blurRad="50800" dist="40000" dir="5400000" rotWithShape="0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/>
          </p:cNvSpPr>
          <p:nvPr>
            <p:ph type="title"/>
          </p:nvPr>
        </p:nvSpPr>
        <p:spPr>
          <a:xfrm>
            <a:off x="762000" y="228598"/>
            <a:ext cx="7772400" cy="601980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 lvl="0">
              <a:defRPr sz="1800"/>
            </a:pPr>
            <a:r>
              <a:rPr sz="3600" dirty="0"/>
              <a:t>Advertising Design</a:t>
            </a:r>
            <a:br>
              <a:rPr lang="en-US" sz="3600" dirty="0"/>
            </a:br>
            <a:br>
              <a:rPr lang="en-US" sz="3600" dirty="0"/>
            </a:br>
            <a:r>
              <a:rPr lang="en-US" sz="3600" dirty="0"/>
              <a:t>1</a:t>
            </a:r>
            <a:r>
              <a:rPr lang="en-US" sz="3600" baseline="30000" dirty="0"/>
              <a:t>st</a:t>
            </a:r>
            <a:r>
              <a:rPr lang="en-US" sz="3600" dirty="0"/>
              <a:t> Place-Luis Gonzalez</a:t>
            </a:r>
            <a:br>
              <a:rPr lang="en-US" sz="3600" dirty="0"/>
            </a:br>
            <a:r>
              <a:rPr lang="en-US" sz="3600" dirty="0"/>
              <a:t>Richmond Hill</a:t>
            </a:r>
            <a:br>
              <a:rPr lang="en-US" sz="3600" dirty="0"/>
            </a:br>
            <a:br>
              <a:rPr lang="en-US" sz="3600" dirty="0"/>
            </a:br>
            <a:r>
              <a:rPr lang="en-US" sz="3600" dirty="0"/>
              <a:t>2</a:t>
            </a:r>
            <a:r>
              <a:rPr lang="en-US" sz="3600" baseline="30000" dirty="0"/>
              <a:t>nd</a:t>
            </a:r>
            <a:r>
              <a:rPr lang="en-US" sz="3600" dirty="0"/>
              <a:t> Place-</a:t>
            </a:r>
            <a:r>
              <a:rPr lang="en-US" sz="3600" dirty="0" err="1"/>
              <a:t>Sa’Naiya</a:t>
            </a:r>
            <a:r>
              <a:rPr lang="en-US" sz="3600" dirty="0"/>
              <a:t> Morgan</a:t>
            </a:r>
            <a:br>
              <a:rPr lang="en-US" sz="3600" dirty="0"/>
            </a:br>
            <a:r>
              <a:rPr lang="en-US" sz="3600" dirty="0"/>
              <a:t>Atkinson High School</a:t>
            </a:r>
            <a:br>
              <a:rPr lang="en-US" sz="3600" dirty="0"/>
            </a:br>
            <a:br>
              <a:rPr lang="en-US" sz="3600" dirty="0"/>
            </a:br>
            <a:br>
              <a:rPr lang="en-US" sz="3600" dirty="0"/>
            </a:br>
            <a:endParaRPr sz="3600" dirty="0"/>
          </a:p>
        </p:txBody>
      </p:sp>
      <p:sp>
        <p:nvSpPr>
          <p:cNvPr id="55" name="Shape 55"/>
          <p:cNvSpPr/>
          <p:nvPr/>
        </p:nvSpPr>
        <p:spPr>
          <a:xfrm>
            <a:off x="0" y="1384300"/>
            <a:ext cx="9144000" cy="11695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>
              <a:spcBef>
                <a:spcPts val="2400"/>
              </a:spcBef>
              <a:defRPr sz="1800"/>
            </a:pPr>
            <a:endParaRPr sz="3200" dirty="0">
              <a:latin typeface="Arial Black"/>
              <a:ea typeface="Arial Black"/>
              <a:cs typeface="Arial Black"/>
              <a:sym typeface="Arial Black"/>
            </a:endParaRPr>
          </a:p>
          <a:p>
            <a:pPr lvl="0">
              <a:spcBef>
                <a:spcPts val="2400"/>
              </a:spcBef>
              <a:defRPr sz="1800"/>
            </a:pPr>
            <a:endParaRPr sz="2400" dirty="0"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56" name="Shape 56"/>
          <p:cNvSpPr/>
          <p:nvPr/>
        </p:nvSpPr>
        <p:spPr>
          <a:xfrm>
            <a:off x="0" y="3444875"/>
            <a:ext cx="9144000" cy="91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>
              <a:spcBef>
                <a:spcPts val="1900"/>
              </a:spcBef>
              <a:defRPr sz="1800"/>
            </a:pPr>
            <a:endParaRPr sz="2400" dirty="0">
              <a:latin typeface="Arial Black"/>
              <a:ea typeface="Arial Black"/>
              <a:cs typeface="Arial Black"/>
              <a:sym typeface="Arial Black"/>
            </a:endParaRPr>
          </a:p>
          <a:p>
            <a:pPr lvl="0">
              <a:defRPr sz="1800"/>
            </a:pPr>
            <a:endParaRPr sz="2400" dirty="0"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57" name="Shape 57"/>
          <p:cNvSpPr/>
          <p:nvPr/>
        </p:nvSpPr>
        <p:spPr>
          <a:xfrm>
            <a:off x="0" y="4953000"/>
            <a:ext cx="9144000" cy="91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>
              <a:spcBef>
                <a:spcPts val="1900"/>
              </a:spcBef>
              <a:defRPr sz="1800"/>
            </a:pPr>
            <a:endParaRPr sz="2400" dirty="0">
              <a:latin typeface="Arial Black"/>
              <a:ea typeface="Arial Black"/>
              <a:cs typeface="Arial Black"/>
              <a:sym typeface="Arial Black"/>
            </a:endParaRPr>
          </a:p>
          <a:p>
            <a:pPr lvl="0">
              <a:defRPr sz="1800"/>
            </a:pPr>
            <a:endParaRPr sz="2400" dirty="0"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3" animBg="1" advAuto="0"/>
      <p:bldP spid="56" grpId="2" animBg="1" advAuto="0"/>
      <p:bldP spid="57" grpId="1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1143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877823">
              <a:defRPr sz="3455"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 lvl="0">
              <a:defRPr sz="1800"/>
            </a:pPr>
            <a:r>
              <a:rPr sz="3455"/>
              <a:t>Automotive Service Technology</a:t>
            </a:r>
          </a:p>
        </p:txBody>
      </p:sp>
      <p:sp>
        <p:nvSpPr>
          <p:cNvPr id="64" name="Shape 64"/>
          <p:cNvSpPr/>
          <p:nvPr/>
        </p:nvSpPr>
        <p:spPr>
          <a:xfrm>
            <a:off x="-200025" y="1470025"/>
            <a:ext cx="9144000" cy="1384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>
              <a:spcBef>
                <a:spcPts val="2400"/>
              </a:spcBef>
              <a:defRPr sz="1800"/>
            </a:pPr>
            <a:r>
              <a:rPr sz="4000" dirty="0">
                <a:latin typeface="Arial Black"/>
                <a:ea typeface="Arial Black"/>
                <a:cs typeface="Arial Black"/>
                <a:sym typeface="Arial Black"/>
              </a:rPr>
              <a:t>  </a:t>
            </a:r>
          </a:p>
          <a:p>
            <a:pPr lvl="0">
              <a:spcBef>
                <a:spcPts val="2400"/>
              </a:spcBef>
              <a:defRPr sz="1800"/>
            </a:pPr>
            <a:endParaRPr sz="2400" dirty="0"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65" name="Shape 65"/>
          <p:cNvSpPr/>
          <p:nvPr/>
        </p:nvSpPr>
        <p:spPr>
          <a:xfrm>
            <a:off x="0" y="3444875"/>
            <a:ext cx="9144000" cy="10105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>
              <a:spcBef>
                <a:spcPts val="1900"/>
              </a:spcBef>
              <a:defRPr sz="1800"/>
            </a:pPr>
            <a:endParaRPr sz="2400" dirty="0">
              <a:latin typeface="Arial Black"/>
              <a:ea typeface="Arial Black"/>
              <a:cs typeface="Arial Black"/>
              <a:sym typeface="Arial Black"/>
            </a:endParaRPr>
          </a:p>
          <a:p>
            <a:pPr lvl="0">
              <a:defRPr sz="1800"/>
            </a:pPr>
            <a:endParaRPr sz="2400" dirty="0"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66" name="Shape 66"/>
          <p:cNvSpPr/>
          <p:nvPr/>
        </p:nvSpPr>
        <p:spPr>
          <a:xfrm>
            <a:off x="0" y="4953000"/>
            <a:ext cx="9144000" cy="10105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>
              <a:spcBef>
                <a:spcPts val="1900"/>
              </a:spcBef>
              <a:defRPr sz="1800"/>
            </a:pPr>
            <a:endParaRPr sz="2400" dirty="0">
              <a:latin typeface="Arial Black"/>
              <a:ea typeface="Arial Black"/>
              <a:cs typeface="Arial Black"/>
              <a:sym typeface="Arial Black"/>
            </a:endParaRPr>
          </a:p>
          <a:p>
            <a:pPr lvl="0">
              <a:defRPr sz="1800"/>
            </a:pPr>
            <a:endParaRPr sz="2400" dirty="0"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975C2C8-BD60-4ADF-B9AB-723CAC5D7B35}"/>
              </a:ext>
            </a:extLst>
          </p:cNvPr>
          <p:cNvSpPr txBox="1"/>
          <p:nvPr/>
        </p:nvSpPr>
        <p:spPr>
          <a:xfrm>
            <a:off x="514349" y="1746081"/>
            <a:ext cx="7896225" cy="377282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lvl="0">
              <a:spcBef>
                <a:spcPts val="1900"/>
              </a:spcBef>
              <a:defRPr sz="1800"/>
            </a:pPr>
            <a:r>
              <a:rPr lang="en-US" sz="3200" dirty="0">
                <a:latin typeface="Arial Black"/>
                <a:ea typeface="Arial Black"/>
                <a:cs typeface="Arial Black"/>
                <a:sym typeface="Arial Black"/>
              </a:rPr>
              <a:t> 1</a:t>
            </a:r>
            <a:r>
              <a:rPr lang="en-US" sz="3200" baseline="30000" dirty="0">
                <a:latin typeface="Arial Black"/>
                <a:ea typeface="Arial Black"/>
                <a:cs typeface="Arial Black"/>
                <a:sym typeface="Arial Black"/>
              </a:rPr>
              <a:t>st</a:t>
            </a:r>
            <a:r>
              <a:rPr lang="en-US" sz="3200" dirty="0">
                <a:latin typeface="Arial Black"/>
                <a:ea typeface="Arial Black"/>
                <a:cs typeface="Arial Black"/>
                <a:sym typeface="Arial Black"/>
              </a:rPr>
              <a:t> Place-Evan Simpson-Camden</a:t>
            </a:r>
          </a:p>
          <a:p>
            <a:pPr lvl="0">
              <a:spcBef>
                <a:spcPts val="1900"/>
              </a:spcBef>
              <a:defRPr sz="1800"/>
            </a:pPr>
            <a:r>
              <a:rPr lang="en-US" sz="3200" dirty="0">
                <a:latin typeface="Arial Black"/>
                <a:ea typeface="Arial Black"/>
                <a:cs typeface="Arial Black"/>
                <a:sym typeface="Arial Black"/>
              </a:rPr>
              <a:t>2</a:t>
            </a:r>
            <a:r>
              <a:rPr lang="en-US" sz="3200" baseline="30000" dirty="0">
                <a:latin typeface="Arial Black"/>
                <a:ea typeface="Arial Black"/>
                <a:cs typeface="Arial Black"/>
                <a:sym typeface="Arial Black"/>
              </a:rPr>
              <a:t>nd</a:t>
            </a:r>
            <a:r>
              <a:rPr lang="en-US" sz="3200" dirty="0">
                <a:latin typeface="Arial Black"/>
                <a:ea typeface="Arial Black"/>
                <a:cs typeface="Arial Black"/>
                <a:sym typeface="Arial Black"/>
              </a:rPr>
              <a:t> Place-</a:t>
            </a:r>
            <a:r>
              <a:rPr lang="en-US" sz="3200" dirty="0" err="1">
                <a:latin typeface="Arial Black"/>
                <a:ea typeface="Arial Black"/>
                <a:cs typeface="Arial Black"/>
                <a:sym typeface="Arial Black"/>
              </a:rPr>
              <a:t>Adric</a:t>
            </a:r>
            <a:r>
              <a:rPr lang="en-US" sz="3200" dirty="0">
                <a:latin typeface="Arial Black"/>
                <a:ea typeface="Arial Black"/>
                <a:cs typeface="Arial Black"/>
                <a:sym typeface="Arial Black"/>
              </a:rPr>
              <a:t> </a:t>
            </a:r>
            <a:r>
              <a:rPr lang="en-US" sz="3200" dirty="0" err="1">
                <a:latin typeface="Arial Black"/>
                <a:ea typeface="Arial Black"/>
                <a:cs typeface="Arial Black"/>
                <a:sym typeface="Arial Black"/>
              </a:rPr>
              <a:t>Wickenhagen</a:t>
            </a:r>
            <a:endParaRPr lang="en-US" sz="3200" dirty="0">
              <a:latin typeface="Arial Black"/>
              <a:ea typeface="Arial Black"/>
              <a:cs typeface="Arial Black"/>
              <a:sym typeface="Arial Black"/>
            </a:endParaRPr>
          </a:p>
          <a:p>
            <a:pPr lvl="0">
              <a:spcBef>
                <a:spcPts val="1900"/>
              </a:spcBef>
              <a:defRPr sz="1800"/>
            </a:pPr>
            <a:r>
              <a:rPr lang="en-US" sz="3200" dirty="0">
                <a:latin typeface="Arial Black"/>
                <a:ea typeface="Arial Black"/>
                <a:cs typeface="Arial Black"/>
                <a:sym typeface="Arial Black"/>
              </a:rPr>
              <a:t>McIntosh</a:t>
            </a:r>
          </a:p>
          <a:p>
            <a:pPr lvl="0">
              <a:spcBef>
                <a:spcPts val="1900"/>
              </a:spcBef>
              <a:defRPr sz="1800"/>
            </a:pPr>
            <a:r>
              <a:rPr lang="en-US" sz="3200" dirty="0">
                <a:latin typeface="Arial Black"/>
                <a:ea typeface="Arial Black"/>
                <a:cs typeface="Arial Black"/>
                <a:sym typeface="Arial Black"/>
              </a:rPr>
              <a:t>3</a:t>
            </a:r>
            <a:r>
              <a:rPr lang="en-US" sz="3200" baseline="30000" dirty="0">
                <a:latin typeface="Arial Black"/>
                <a:ea typeface="Arial Black"/>
                <a:cs typeface="Arial Black"/>
                <a:sym typeface="Arial Black"/>
              </a:rPr>
              <a:t>rd</a:t>
            </a:r>
            <a:r>
              <a:rPr lang="en-US" sz="3200" dirty="0">
                <a:latin typeface="Arial Black"/>
                <a:ea typeface="Arial Black"/>
                <a:cs typeface="Arial Black"/>
                <a:sym typeface="Arial Black"/>
              </a:rPr>
              <a:t> Place-Zackery Deal-GICCA</a:t>
            </a:r>
          </a:p>
          <a:p>
            <a:pPr lvl="0">
              <a:spcBef>
                <a:spcPts val="1900"/>
              </a:spcBef>
              <a:defRPr sz="1800"/>
            </a:pPr>
            <a:r>
              <a:rPr lang="en-US" sz="3200" dirty="0">
                <a:latin typeface="Arial Black"/>
                <a:ea typeface="Arial Black"/>
                <a:cs typeface="Arial Black"/>
                <a:sym typeface="Arial Black"/>
              </a:rPr>
              <a:t> </a:t>
            </a:r>
            <a:endParaRPr lang="en-US" dirty="0"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3" animBg="1" advAuto="0"/>
      <p:bldP spid="65" grpId="2" animBg="1" advAuto="0"/>
      <p:bldP spid="66" grpId="1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 lvl="0">
              <a:defRPr sz="1800"/>
            </a:pPr>
            <a:r>
              <a:rPr sz="3600"/>
              <a:t>Cabinet Making</a:t>
            </a:r>
          </a:p>
        </p:txBody>
      </p:sp>
      <p:sp>
        <p:nvSpPr>
          <p:cNvPr id="69" name="Shape 69"/>
          <p:cNvSpPr/>
          <p:nvPr/>
        </p:nvSpPr>
        <p:spPr>
          <a:xfrm>
            <a:off x="276224" y="1323975"/>
            <a:ext cx="8867775" cy="27340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lvl="0">
              <a:spcBef>
                <a:spcPts val="2400"/>
              </a:spcBef>
              <a:defRPr sz="1800"/>
            </a:pPr>
            <a:r>
              <a:rPr sz="3200" dirty="0">
                <a:latin typeface="Arial Black"/>
                <a:ea typeface="Arial Black"/>
                <a:cs typeface="Arial Black"/>
                <a:sym typeface="Arial Black"/>
              </a:rPr>
              <a:t>1</a:t>
            </a:r>
            <a:r>
              <a:rPr sz="3200" baseline="30000" dirty="0">
                <a:latin typeface="Arial Black"/>
                <a:ea typeface="Arial Black"/>
                <a:cs typeface="Arial Black"/>
                <a:sym typeface="Arial Black"/>
              </a:rPr>
              <a:t>st</a:t>
            </a:r>
            <a:r>
              <a:rPr sz="3200" dirty="0">
                <a:latin typeface="Arial Black"/>
                <a:ea typeface="Arial Black"/>
                <a:cs typeface="Arial Black"/>
                <a:sym typeface="Arial Black"/>
              </a:rPr>
              <a:t> Place-</a:t>
            </a:r>
            <a:r>
              <a:rPr lang="en-US" sz="3200" dirty="0">
                <a:latin typeface="Arial Black"/>
                <a:ea typeface="Arial Black"/>
                <a:cs typeface="Arial Black"/>
                <a:sym typeface="Arial Black"/>
              </a:rPr>
              <a:t>Grayson </a:t>
            </a:r>
            <a:r>
              <a:rPr lang="en-US" sz="3200" dirty="0" err="1">
                <a:latin typeface="Arial Black"/>
                <a:ea typeface="Arial Black"/>
                <a:cs typeface="Arial Black"/>
                <a:sym typeface="Arial Black"/>
              </a:rPr>
              <a:t>Cuello</a:t>
            </a:r>
            <a:r>
              <a:rPr lang="en-US" sz="3200" dirty="0">
                <a:latin typeface="Arial Black"/>
                <a:ea typeface="Arial Black"/>
                <a:cs typeface="Arial Black"/>
                <a:sym typeface="Arial Black"/>
              </a:rPr>
              <a:t>-Camden</a:t>
            </a:r>
          </a:p>
          <a:p>
            <a:pPr lvl="0">
              <a:spcBef>
                <a:spcPts val="2400"/>
              </a:spcBef>
              <a:defRPr sz="1800"/>
            </a:pPr>
            <a:r>
              <a:rPr lang="en-US" sz="3200" dirty="0">
                <a:latin typeface="Arial Black"/>
                <a:ea typeface="Arial Black"/>
                <a:cs typeface="Arial Black"/>
                <a:sym typeface="Arial Black"/>
              </a:rPr>
              <a:t>2</a:t>
            </a:r>
            <a:r>
              <a:rPr lang="en-US" sz="3200" baseline="30000" dirty="0">
                <a:latin typeface="Arial Black"/>
                <a:ea typeface="Arial Black"/>
                <a:cs typeface="Arial Black"/>
                <a:sym typeface="Arial Black"/>
              </a:rPr>
              <a:t>nd</a:t>
            </a:r>
            <a:r>
              <a:rPr lang="en-US" sz="3200" dirty="0">
                <a:latin typeface="Arial Black"/>
                <a:ea typeface="Arial Black"/>
                <a:cs typeface="Arial Black"/>
                <a:sym typeface="Arial Black"/>
              </a:rPr>
              <a:t> Place-Matt </a:t>
            </a:r>
            <a:r>
              <a:rPr lang="en-US" sz="3200" dirty="0" err="1">
                <a:latin typeface="Arial Black"/>
                <a:ea typeface="Arial Black"/>
                <a:cs typeface="Arial Black"/>
                <a:sym typeface="Arial Black"/>
              </a:rPr>
              <a:t>Livengood</a:t>
            </a:r>
            <a:endParaRPr lang="en-US" sz="3200" dirty="0">
              <a:latin typeface="Arial Black"/>
              <a:ea typeface="Arial Black"/>
              <a:cs typeface="Arial Black"/>
              <a:sym typeface="Arial Black"/>
            </a:endParaRPr>
          </a:p>
          <a:p>
            <a:pPr lvl="0">
              <a:spcBef>
                <a:spcPts val="2400"/>
              </a:spcBef>
              <a:defRPr sz="1800"/>
            </a:pPr>
            <a:r>
              <a:rPr lang="en-US" sz="3200" dirty="0">
                <a:latin typeface="Arial Black"/>
                <a:ea typeface="Arial Black"/>
                <a:cs typeface="Arial Black"/>
                <a:sym typeface="Arial Black"/>
              </a:rPr>
              <a:t>Groves High</a:t>
            </a:r>
            <a:endParaRPr sz="1800" dirty="0">
              <a:latin typeface="Arial Black"/>
              <a:ea typeface="Arial Black"/>
              <a:cs typeface="Arial Black"/>
              <a:sym typeface="Arial Black"/>
            </a:endParaRPr>
          </a:p>
          <a:p>
            <a:pPr lvl="0">
              <a:defRPr sz="1800"/>
            </a:pPr>
            <a:endParaRPr sz="2400" dirty="0"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70" name="Shape 70"/>
          <p:cNvSpPr/>
          <p:nvPr/>
        </p:nvSpPr>
        <p:spPr>
          <a:xfrm>
            <a:off x="0" y="3200400"/>
            <a:ext cx="9144000" cy="10105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>
              <a:spcBef>
                <a:spcPts val="1900"/>
              </a:spcBef>
              <a:defRPr sz="1800"/>
            </a:pPr>
            <a:endParaRPr sz="2400" dirty="0">
              <a:latin typeface="Arial Black"/>
              <a:ea typeface="Arial Black"/>
              <a:cs typeface="Arial Black"/>
              <a:sym typeface="Arial Black"/>
            </a:endParaRPr>
          </a:p>
          <a:p>
            <a:pPr lvl="0">
              <a:defRPr sz="1800"/>
            </a:pPr>
            <a:endParaRPr sz="2400" dirty="0"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71" name="Shape 71"/>
          <p:cNvSpPr/>
          <p:nvPr/>
        </p:nvSpPr>
        <p:spPr>
          <a:xfrm>
            <a:off x="0" y="4724400"/>
            <a:ext cx="9144000" cy="11336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>
              <a:spcBef>
                <a:spcPts val="1900"/>
              </a:spcBef>
              <a:defRPr sz="1800"/>
            </a:pPr>
            <a:r>
              <a:rPr sz="3200" dirty="0">
                <a:latin typeface="Arial Black"/>
                <a:ea typeface="Arial Black"/>
                <a:cs typeface="Arial Black"/>
                <a:sym typeface="Arial Black"/>
              </a:rPr>
              <a:t> </a:t>
            </a:r>
            <a:endParaRPr sz="2400" dirty="0">
              <a:latin typeface="Arial Black"/>
              <a:ea typeface="Arial Black"/>
              <a:cs typeface="Arial Black"/>
              <a:sym typeface="Arial Black"/>
            </a:endParaRPr>
          </a:p>
          <a:p>
            <a:pPr lvl="0">
              <a:defRPr sz="1800"/>
            </a:pPr>
            <a:endParaRPr sz="2400" dirty="0"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3" animBg="1" advAuto="0"/>
      <p:bldP spid="70" grpId="2" animBg="1" advAuto="0"/>
      <p:bldP spid="71" grpId="1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 lvl="0">
              <a:defRPr sz="1800"/>
            </a:pPr>
            <a:r>
              <a:rPr sz="3600" dirty="0"/>
              <a:t>C</a:t>
            </a:r>
            <a:r>
              <a:rPr lang="en-US" sz="3600" dirty="0"/>
              <a:t>osmetolog</a:t>
            </a:r>
            <a:r>
              <a:rPr sz="3600" dirty="0"/>
              <a:t>y</a:t>
            </a:r>
          </a:p>
        </p:txBody>
      </p:sp>
      <p:sp>
        <p:nvSpPr>
          <p:cNvPr id="74" name="Shape 74"/>
          <p:cNvSpPr/>
          <p:nvPr/>
        </p:nvSpPr>
        <p:spPr>
          <a:xfrm>
            <a:off x="0" y="1371600"/>
            <a:ext cx="9144000" cy="19338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>
              <a:spcBef>
                <a:spcPts val="2400"/>
              </a:spcBef>
              <a:defRPr sz="1800"/>
            </a:pPr>
            <a:r>
              <a:rPr lang="en-US" sz="3200" dirty="0">
                <a:latin typeface="Arial Black"/>
                <a:ea typeface="Arial Black"/>
                <a:cs typeface="Arial Black"/>
                <a:sym typeface="Arial Black"/>
              </a:rPr>
              <a:t>1</a:t>
            </a:r>
            <a:r>
              <a:rPr lang="en-US" sz="3200" baseline="30000" dirty="0">
                <a:latin typeface="Arial Black"/>
                <a:ea typeface="Arial Black"/>
                <a:cs typeface="Arial Black"/>
                <a:sym typeface="Arial Black"/>
              </a:rPr>
              <a:t>st</a:t>
            </a:r>
            <a:r>
              <a:rPr lang="en-US" sz="3200" dirty="0">
                <a:latin typeface="Arial Black"/>
                <a:ea typeface="Arial Black"/>
                <a:cs typeface="Arial Black"/>
                <a:sym typeface="Arial Black"/>
              </a:rPr>
              <a:t> Place-Gabrielle Avinger</a:t>
            </a:r>
          </a:p>
          <a:p>
            <a:pPr lvl="0">
              <a:spcBef>
                <a:spcPts val="2400"/>
              </a:spcBef>
              <a:defRPr sz="1800"/>
            </a:pPr>
            <a:r>
              <a:rPr lang="en-US" sz="3200" dirty="0">
                <a:latin typeface="Arial Black"/>
                <a:ea typeface="Arial Black"/>
                <a:cs typeface="Arial Black"/>
                <a:sym typeface="Arial Black"/>
              </a:rPr>
              <a:t>Groves High School</a:t>
            </a:r>
            <a:endParaRPr sz="2800" dirty="0">
              <a:latin typeface="Arial Black"/>
              <a:ea typeface="Arial Black"/>
              <a:cs typeface="Arial Black"/>
              <a:sym typeface="Arial Black"/>
            </a:endParaRPr>
          </a:p>
          <a:p>
            <a:pPr lvl="0">
              <a:defRPr sz="1800"/>
            </a:pPr>
            <a:endParaRPr sz="2400" dirty="0"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75" name="Shape 75"/>
          <p:cNvSpPr/>
          <p:nvPr/>
        </p:nvSpPr>
        <p:spPr>
          <a:xfrm>
            <a:off x="0" y="2908300"/>
            <a:ext cx="9144000" cy="10105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>
              <a:spcBef>
                <a:spcPts val="1900"/>
              </a:spcBef>
              <a:defRPr sz="1800"/>
            </a:pPr>
            <a:endParaRPr sz="2400" dirty="0">
              <a:latin typeface="Arial Black"/>
              <a:ea typeface="Arial Black"/>
              <a:cs typeface="Arial Black"/>
              <a:sym typeface="Arial Black"/>
            </a:endParaRPr>
          </a:p>
          <a:p>
            <a:pPr lvl="0">
              <a:defRPr sz="1800"/>
            </a:pPr>
            <a:endParaRPr sz="2400" dirty="0"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76" name="Shape 76"/>
          <p:cNvSpPr/>
          <p:nvPr/>
        </p:nvSpPr>
        <p:spPr>
          <a:xfrm>
            <a:off x="0" y="4572000"/>
            <a:ext cx="9144000" cy="10105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>
              <a:spcBef>
                <a:spcPts val="1900"/>
              </a:spcBef>
              <a:defRPr sz="1800"/>
            </a:pPr>
            <a:endParaRPr sz="2400" dirty="0">
              <a:latin typeface="Arial Black"/>
              <a:ea typeface="Arial Black"/>
              <a:cs typeface="Arial Black"/>
              <a:sym typeface="Arial Black"/>
            </a:endParaRPr>
          </a:p>
          <a:p>
            <a:pPr lvl="0">
              <a:defRPr sz="1800"/>
            </a:pPr>
            <a:endParaRPr sz="2400" dirty="0"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3" animBg="1" advAuto="0"/>
      <p:bldP spid="75" grpId="2" animBg="1" advAuto="0"/>
      <p:bldP spid="76" grpId="1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1143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4000"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 lvl="0">
              <a:defRPr sz="1800"/>
            </a:pPr>
            <a:r>
              <a:rPr sz="4000" dirty="0"/>
              <a:t>Extemporaneous Speaking</a:t>
            </a:r>
          </a:p>
        </p:txBody>
      </p:sp>
      <p:sp>
        <p:nvSpPr>
          <p:cNvPr id="94" name="Shape 94"/>
          <p:cNvSpPr/>
          <p:nvPr/>
        </p:nvSpPr>
        <p:spPr>
          <a:xfrm>
            <a:off x="85724" y="1447800"/>
            <a:ext cx="9058275" cy="23698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lvl="0">
              <a:spcBef>
                <a:spcPts val="2400"/>
              </a:spcBef>
              <a:defRPr sz="1800"/>
            </a:pPr>
            <a:r>
              <a:rPr lang="en-US" sz="3600" dirty="0">
                <a:latin typeface="Arial Black" panose="020B0A04020102020204" pitchFamily="34" charset="0"/>
                <a:ea typeface="Arial Black"/>
                <a:cs typeface="Arial" panose="020B0604020202020204" pitchFamily="34" charset="0"/>
                <a:sym typeface="Arial Black"/>
              </a:rPr>
              <a:t>1</a:t>
            </a:r>
            <a:r>
              <a:rPr lang="en-US" sz="3600" baseline="30000" dirty="0">
                <a:latin typeface="Arial Black" panose="020B0A04020102020204" pitchFamily="34" charset="0"/>
                <a:ea typeface="Arial Black"/>
                <a:cs typeface="Arial" panose="020B0604020202020204" pitchFamily="34" charset="0"/>
                <a:sym typeface="Arial Black"/>
              </a:rPr>
              <a:t>st</a:t>
            </a:r>
            <a:r>
              <a:rPr lang="en-US" sz="3600" dirty="0">
                <a:latin typeface="Arial Black" panose="020B0A04020102020204" pitchFamily="34" charset="0"/>
                <a:ea typeface="Arial Black"/>
                <a:cs typeface="Arial" panose="020B0604020202020204" pitchFamily="34" charset="0"/>
                <a:sym typeface="Arial Black"/>
              </a:rPr>
              <a:t> Place-</a:t>
            </a:r>
            <a:r>
              <a:rPr lang="en-US" sz="3600" dirty="0" err="1">
                <a:latin typeface="Arial Black" panose="020B0A04020102020204" pitchFamily="34" charset="0"/>
                <a:ea typeface="Arial Black"/>
                <a:cs typeface="Arial" panose="020B0604020202020204" pitchFamily="34" charset="0"/>
                <a:sym typeface="Arial Black"/>
              </a:rPr>
              <a:t>Ka’Leah</a:t>
            </a:r>
            <a:r>
              <a:rPr lang="en-US" sz="3600" dirty="0">
                <a:latin typeface="Arial Black" panose="020B0A04020102020204" pitchFamily="34" charset="0"/>
                <a:ea typeface="Arial Black"/>
                <a:cs typeface="Arial" panose="020B0604020202020204" pitchFamily="34" charset="0"/>
                <a:sym typeface="Arial Black"/>
              </a:rPr>
              <a:t> Parker-Groves</a:t>
            </a:r>
          </a:p>
          <a:p>
            <a:pPr lvl="0">
              <a:spcBef>
                <a:spcPts val="2400"/>
              </a:spcBef>
              <a:defRPr sz="1800"/>
            </a:pPr>
            <a:r>
              <a:rPr lang="en-US" sz="3600" dirty="0">
                <a:latin typeface="Arial Black" panose="020B0A04020102020204" pitchFamily="34" charset="0"/>
                <a:ea typeface="Arial Black"/>
                <a:cs typeface="Arial" panose="020B0604020202020204" pitchFamily="34" charset="0"/>
                <a:sym typeface="Arial Black"/>
              </a:rPr>
              <a:t>2</a:t>
            </a:r>
            <a:r>
              <a:rPr lang="en-US" sz="3600" baseline="30000" dirty="0">
                <a:latin typeface="Arial Black" panose="020B0A04020102020204" pitchFamily="34" charset="0"/>
                <a:ea typeface="Arial Black"/>
                <a:cs typeface="Arial" panose="020B0604020202020204" pitchFamily="34" charset="0"/>
                <a:sym typeface="Arial Black"/>
              </a:rPr>
              <a:t>nd</a:t>
            </a:r>
            <a:r>
              <a:rPr lang="en-US" sz="3600" dirty="0">
                <a:latin typeface="Arial Black" panose="020B0A04020102020204" pitchFamily="34" charset="0"/>
                <a:ea typeface="Arial Black"/>
                <a:cs typeface="Arial" panose="020B0604020202020204" pitchFamily="34" charset="0"/>
                <a:sym typeface="Arial Black"/>
              </a:rPr>
              <a:t> Place-Trinity Miller-McIntosh</a:t>
            </a:r>
          </a:p>
          <a:p>
            <a:pPr lvl="0">
              <a:spcBef>
                <a:spcPts val="2400"/>
              </a:spcBef>
              <a:defRPr sz="1800"/>
            </a:pPr>
            <a:r>
              <a:rPr lang="en-US" sz="3600" dirty="0">
                <a:latin typeface="Arial Black" panose="020B0A04020102020204" pitchFamily="34" charset="0"/>
                <a:ea typeface="Arial Black"/>
                <a:cs typeface="Arial" panose="020B0604020202020204" pitchFamily="34" charset="0"/>
                <a:sym typeface="Arial Black"/>
              </a:rPr>
              <a:t>3</a:t>
            </a:r>
            <a:r>
              <a:rPr lang="en-US" sz="3600" baseline="30000" dirty="0">
                <a:latin typeface="Arial Black" panose="020B0A04020102020204" pitchFamily="34" charset="0"/>
                <a:ea typeface="Arial Black"/>
                <a:cs typeface="Arial" panose="020B0604020202020204" pitchFamily="34" charset="0"/>
                <a:sym typeface="Arial Black"/>
              </a:rPr>
              <a:t>rd</a:t>
            </a:r>
            <a:r>
              <a:rPr lang="en-US" sz="3600" dirty="0">
                <a:latin typeface="Arial Black" panose="020B0A04020102020204" pitchFamily="34" charset="0"/>
                <a:ea typeface="Arial Black"/>
                <a:cs typeface="Arial" panose="020B0604020202020204" pitchFamily="34" charset="0"/>
                <a:sym typeface="Arial Black"/>
              </a:rPr>
              <a:t> Place-Zoe </a:t>
            </a:r>
            <a:r>
              <a:rPr lang="en-US" sz="3600" dirty="0" err="1">
                <a:latin typeface="Arial Black" panose="020B0A04020102020204" pitchFamily="34" charset="0"/>
                <a:ea typeface="Arial Black"/>
                <a:cs typeface="Arial" panose="020B0604020202020204" pitchFamily="34" charset="0"/>
                <a:sym typeface="Arial Black"/>
              </a:rPr>
              <a:t>Kohlmeier</a:t>
            </a:r>
            <a:r>
              <a:rPr lang="en-US" sz="3600" dirty="0">
                <a:latin typeface="Arial Black" panose="020B0A04020102020204" pitchFamily="34" charset="0"/>
                <a:ea typeface="Arial Black"/>
                <a:cs typeface="Arial" panose="020B0604020202020204" pitchFamily="34" charset="0"/>
                <a:sym typeface="Arial Black"/>
              </a:rPr>
              <a:t>-CCHS</a:t>
            </a:r>
            <a:endParaRPr sz="3600" dirty="0">
              <a:latin typeface="Arial Black" panose="020B0A04020102020204" pitchFamily="34" charset="0"/>
              <a:ea typeface="Arial Black"/>
              <a:cs typeface="Arial" panose="020B0604020202020204" pitchFamily="34" charset="0"/>
              <a:sym typeface="Arial Black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1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 lvl="0">
              <a:defRPr sz="1800"/>
            </a:pPr>
            <a:r>
              <a:rPr sz="4000" dirty="0"/>
              <a:t>First Aid/CPR</a:t>
            </a:r>
          </a:p>
        </p:txBody>
      </p:sp>
      <p:sp>
        <p:nvSpPr>
          <p:cNvPr id="97" name="Shape 97"/>
          <p:cNvSpPr/>
          <p:nvPr/>
        </p:nvSpPr>
        <p:spPr>
          <a:xfrm>
            <a:off x="180974" y="1447800"/>
            <a:ext cx="8782051" cy="34111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lvl="0">
              <a:spcBef>
                <a:spcPts val="2400"/>
              </a:spcBef>
              <a:defRPr sz="1800"/>
            </a:pPr>
            <a:r>
              <a:rPr sz="3200" dirty="0">
                <a:latin typeface="Arial Black"/>
                <a:ea typeface="Arial Black"/>
                <a:cs typeface="Arial Black"/>
                <a:sym typeface="Arial Black"/>
              </a:rPr>
              <a:t>1</a:t>
            </a:r>
            <a:r>
              <a:rPr sz="3200" baseline="30000" dirty="0">
                <a:latin typeface="Arial Black"/>
                <a:ea typeface="Arial Black"/>
                <a:cs typeface="Arial Black"/>
                <a:sym typeface="Arial Black"/>
              </a:rPr>
              <a:t>st</a:t>
            </a:r>
            <a:r>
              <a:rPr sz="3200" dirty="0">
                <a:latin typeface="Arial Black"/>
                <a:ea typeface="Arial Black"/>
                <a:cs typeface="Arial Black"/>
                <a:sym typeface="Arial Black"/>
              </a:rPr>
              <a:t> Place-</a:t>
            </a:r>
            <a:r>
              <a:rPr lang="en-US" sz="3200" dirty="0">
                <a:latin typeface="Arial Black"/>
                <a:ea typeface="Arial Black"/>
                <a:cs typeface="Arial Black"/>
                <a:sym typeface="Arial Black"/>
              </a:rPr>
              <a:t>Olivia Moyes-GICCA</a:t>
            </a:r>
          </a:p>
          <a:p>
            <a:pPr>
              <a:spcBef>
                <a:spcPts val="2400"/>
              </a:spcBef>
              <a:defRPr sz="1800"/>
            </a:pPr>
            <a:r>
              <a:rPr lang="en-US" sz="3200" dirty="0">
                <a:latin typeface="Arial Black"/>
                <a:ea typeface="Arial Black"/>
                <a:cs typeface="Arial Black"/>
                <a:sym typeface="Arial Black"/>
              </a:rPr>
              <a:t>2</a:t>
            </a:r>
            <a:r>
              <a:rPr lang="en-US" sz="3200" baseline="30000" dirty="0">
                <a:latin typeface="Arial Black"/>
                <a:ea typeface="Arial Black"/>
                <a:cs typeface="Arial Black"/>
                <a:sym typeface="Arial Black"/>
              </a:rPr>
              <a:t>nd</a:t>
            </a:r>
            <a:r>
              <a:rPr lang="en-US" sz="3200" dirty="0">
                <a:latin typeface="Arial Black"/>
                <a:ea typeface="Arial Black"/>
                <a:cs typeface="Arial Black"/>
                <a:sym typeface="Arial Black"/>
              </a:rPr>
              <a:t> Place-Chloe </a:t>
            </a:r>
            <a:r>
              <a:rPr lang="en-US" sz="3200" dirty="0" err="1">
                <a:latin typeface="Arial Black"/>
                <a:ea typeface="Arial Black"/>
                <a:cs typeface="Arial Black"/>
                <a:sym typeface="Arial Black"/>
              </a:rPr>
              <a:t>Loper</a:t>
            </a:r>
            <a:r>
              <a:rPr lang="en-US" sz="3200" dirty="0">
                <a:latin typeface="Arial Black"/>
                <a:ea typeface="Arial Black"/>
                <a:cs typeface="Arial Black"/>
                <a:sym typeface="Arial Black"/>
              </a:rPr>
              <a:t>-CCHS</a:t>
            </a:r>
          </a:p>
          <a:p>
            <a:pPr>
              <a:spcBef>
                <a:spcPts val="2400"/>
              </a:spcBef>
              <a:defRPr sz="1800"/>
            </a:pPr>
            <a:r>
              <a:rPr lang="en-US" sz="3200" dirty="0">
                <a:latin typeface="Arial Black"/>
                <a:ea typeface="Arial Black"/>
                <a:cs typeface="Arial Black"/>
                <a:sym typeface="Arial Black"/>
              </a:rPr>
              <a:t>3</a:t>
            </a:r>
            <a:r>
              <a:rPr lang="en-US" sz="3200" baseline="30000" dirty="0">
                <a:latin typeface="Arial Black"/>
                <a:ea typeface="Arial Black"/>
                <a:cs typeface="Arial Black"/>
                <a:sym typeface="Arial Black"/>
              </a:rPr>
              <a:t>rd</a:t>
            </a:r>
            <a:r>
              <a:rPr lang="en-US" sz="3200" dirty="0">
                <a:latin typeface="Arial Black"/>
                <a:ea typeface="Arial Black"/>
                <a:cs typeface="Arial Black"/>
                <a:sym typeface="Arial Black"/>
              </a:rPr>
              <a:t> Place-Patrick Horton-Groves High</a:t>
            </a:r>
          </a:p>
          <a:p>
            <a:pPr lvl="0">
              <a:spcBef>
                <a:spcPts val="2400"/>
              </a:spcBef>
              <a:defRPr sz="1800"/>
            </a:pPr>
            <a:endParaRPr sz="2400" dirty="0">
              <a:latin typeface="Arial Black"/>
              <a:ea typeface="Arial Black"/>
              <a:cs typeface="Arial Black"/>
              <a:sym typeface="Arial Black"/>
            </a:endParaRPr>
          </a:p>
          <a:p>
            <a:pPr lvl="0">
              <a:defRPr sz="1800"/>
            </a:pPr>
            <a:endParaRPr sz="2400" dirty="0"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1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 lvl="0">
              <a:defRPr sz="1800"/>
            </a:pPr>
            <a:r>
              <a:rPr sz="3600"/>
              <a:t>Job Interview</a:t>
            </a:r>
          </a:p>
        </p:txBody>
      </p:sp>
      <p:sp>
        <p:nvSpPr>
          <p:cNvPr id="103" name="Shape 103"/>
          <p:cNvSpPr/>
          <p:nvPr/>
        </p:nvSpPr>
        <p:spPr>
          <a:xfrm>
            <a:off x="0" y="1600200"/>
            <a:ext cx="9144000" cy="37856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>
              <a:spcBef>
                <a:spcPts val="2400"/>
              </a:spcBef>
              <a:defRPr sz="1800"/>
            </a:pPr>
            <a:r>
              <a:rPr sz="3200" dirty="0">
                <a:latin typeface="Arial Black"/>
                <a:ea typeface="Arial Black"/>
                <a:cs typeface="Arial Black"/>
                <a:sym typeface="Arial Black"/>
              </a:rPr>
              <a:t>1</a:t>
            </a:r>
            <a:r>
              <a:rPr sz="3200" baseline="30000" dirty="0">
                <a:latin typeface="Arial Black"/>
                <a:ea typeface="Arial Black"/>
                <a:cs typeface="Arial Black"/>
                <a:sym typeface="Arial Black"/>
              </a:rPr>
              <a:t>st</a:t>
            </a:r>
            <a:r>
              <a:rPr sz="3200" dirty="0">
                <a:latin typeface="Arial Black"/>
                <a:ea typeface="Arial Black"/>
                <a:cs typeface="Arial Black"/>
                <a:sym typeface="Arial Black"/>
              </a:rPr>
              <a:t> Place-</a:t>
            </a:r>
            <a:r>
              <a:rPr lang="en-US" sz="3200">
                <a:latin typeface="Arial Black"/>
                <a:ea typeface="Arial Black"/>
                <a:cs typeface="Arial Black"/>
                <a:sym typeface="Arial Black"/>
              </a:rPr>
              <a:t>Jace Sheffield-Camden</a:t>
            </a:r>
            <a:endParaRPr lang="en-US" sz="3200" dirty="0">
              <a:latin typeface="Arial Black"/>
              <a:ea typeface="Arial Black"/>
              <a:cs typeface="Arial Black"/>
              <a:sym typeface="Arial Black"/>
            </a:endParaRPr>
          </a:p>
          <a:p>
            <a:pPr lvl="0">
              <a:spcBef>
                <a:spcPts val="2400"/>
              </a:spcBef>
              <a:defRPr sz="1800"/>
            </a:pPr>
            <a:r>
              <a:rPr lang="en-US" sz="3200" dirty="0">
                <a:latin typeface="Arial Black"/>
                <a:ea typeface="Arial Black"/>
                <a:cs typeface="Arial Black"/>
                <a:sym typeface="Arial Black"/>
              </a:rPr>
              <a:t>2</a:t>
            </a:r>
            <a:r>
              <a:rPr lang="en-US" sz="3200" baseline="30000" dirty="0">
                <a:latin typeface="Arial Black"/>
                <a:ea typeface="Arial Black"/>
                <a:cs typeface="Arial Black"/>
                <a:sym typeface="Arial Black"/>
              </a:rPr>
              <a:t>nd</a:t>
            </a:r>
            <a:r>
              <a:rPr lang="en-US" sz="3200" dirty="0">
                <a:latin typeface="Arial Black"/>
                <a:ea typeface="Arial Black"/>
                <a:cs typeface="Arial Black"/>
                <a:sym typeface="Arial Black"/>
              </a:rPr>
              <a:t> Place-Isela Vazquez-Atkinson</a:t>
            </a:r>
          </a:p>
          <a:p>
            <a:pPr lvl="0">
              <a:spcBef>
                <a:spcPts val="2400"/>
              </a:spcBef>
              <a:defRPr sz="1800"/>
            </a:pPr>
            <a:r>
              <a:rPr lang="en-US" sz="3200" dirty="0">
                <a:latin typeface="Arial Black"/>
                <a:ea typeface="Arial Black"/>
                <a:cs typeface="Arial Black"/>
                <a:sym typeface="Arial Black"/>
              </a:rPr>
              <a:t>3</a:t>
            </a:r>
            <a:r>
              <a:rPr lang="en-US" sz="3200" baseline="30000" dirty="0">
                <a:latin typeface="Arial Black"/>
                <a:ea typeface="Arial Black"/>
                <a:cs typeface="Arial Black"/>
                <a:sym typeface="Arial Black"/>
              </a:rPr>
              <a:t>rd</a:t>
            </a:r>
            <a:r>
              <a:rPr lang="en-US" sz="3200" dirty="0">
                <a:latin typeface="Arial Black"/>
                <a:ea typeface="Arial Black"/>
                <a:cs typeface="Arial Black"/>
                <a:sym typeface="Arial Black"/>
              </a:rPr>
              <a:t> Place-Lucas Spinks-McIntosh</a:t>
            </a:r>
          </a:p>
          <a:p>
            <a:pPr lvl="0">
              <a:spcBef>
                <a:spcPts val="2400"/>
              </a:spcBef>
              <a:defRPr sz="1800"/>
            </a:pPr>
            <a:endParaRPr lang="en-US" sz="3200" dirty="0">
              <a:latin typeface="Arial Black"/>
              <a:ea typeface="Arial Black"/>
              <a:cs typeface="Arial Black"/>
              <a:sym typeface="Arial Black"/>
            </a:endParaRPr>
          </a:p>
          <a:p>
            <a:pPr lvl="0">
              <a:spcBef>
                <a:spcPts val="2400"/>
              </a:spcBef>
              <a:defRPr sz="1800"/>
            </a:pPr>
            <a:endParaRPr lang="en-US" sz="3200" dirty="0"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04" name="Shape 104"/>
          <p:cNvSpPr/>
          <p:nvPr/>
        </p:nvSpPr>
        <p:spPr>
          <a:xfrm>
            <a:off x="0" y="3429000"/>
            <a:ext cx="9144000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>
              <a:spcBef>
                <a:spcPts val="1900"/>
              </a:spcBef>
              <a:defRPr sz="1800"/>
            </a:pPr>
            <a:endParaRPr sz="2400" dirty="0"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2" animBg="1" advAuto="0"/>
      <p:bldP spid="104" grpId="1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 lvl="0">
              <a:defRPr sz="1800"/>
            </a:pPr>
            <a:r>
              <a:rPr sz="3600" dirty="0"/>
              <a:t>Job Skill Demonstration A</a:t>
            </a:r>
          </a:p>
        </p:txBody>
      </p:sp>
      <p:sp>
        <p:nvSpPr>
          <p:cNvPr id="107" name="Shape 107"/>
          <p:cNvSpPr/>
          <p:nvPr/>
        </p:nvSpPr>
        <p:spPr>
          <a:xfrm>
            <a:off x="0" y="1600200"/>
            <a:ext cx="9144000" cy="33547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>
              <a:spcBef>
                <a:spcPts val="2400"/>
              </a:spcBef>
              <a:defRPr sz="1800"/>
            </a:pPr>
            <a:r>
              <a:rPr lang="en-US" sz="3200" dirty="0">
                <a:latin typeface="Arial Black"/>
                <a:ea typeface="Arial Black"/>
                <a:cs typeface="Arial Black"/>
                <a:sym typeface="Arial Black"/>
              </a:rPr>
              <a:t>1</a:t>
            </a:r>
            <a:r>
              <a:rPr lang="en-US" sz="3200" baseline="30000" dirty="0">
                <a:latin typeface="Arial Black"/>
                <a:ea typeface="Arial Black"/>
                <a:cs typeface="Arial Black"/>
                <a:sym typeface="Arial Black"/>
              </a:rPr>
              <a:t>st</a:t>
            </a:r>
            <a:r>
              <a:rPr lang="en-US" sz="3200" dirty="0">
                <a:latin typeface="Arial Black"/>
                <a:ea typeface="Arial Black"/>
                <a:cs typeface="Arial Black"/>
                <a:sym typeface="Arial Black"/>
              </a:rPr>
              <a:t> Place-Jami Quinn Moore-Camden</a:t>
            </a:r>
          </a:p>
          <a:p>
            <a:pPr lvl="0">
              <a:spcBef>
                <a:spcPts val="2400"/>
              </a:spcBef>
              <a:defRPr sz="1800"/>
            </a:pPr>
            <a:endParaRPr lang="en-US" dirty="0">
              <a:latin typeface="Arial Black"/>
              <a:ea typeface="Arial Black"/>
              <a:cs typeface="Arial Black"/>
              <a:sym typeface="Arial Black"/>
            </a:endParaRPr>
          </a:p>
          <a:p>
            <a:pPr lvl="0">
              <a:spcBef>
                <a:spcPts val="2400"/>
              </a:spcBef>
              <a:defRPr sz="1800"/>
            </a:pPr>
            <a:r>
              <a:rPr lang="en-US" sz="3200" dirty="0">
                <a:latin typeface="Arial Black"/>
                <a:ea typeface="Arial Black"/>
                <a:cs typeface="Arial Black"/>
                <a:sym typeface="Arial Black"/>
              </a:rPr>
              <a:t>2</a:t>
            </a:r>
            <a:r>
              <a:rPr lang="en-US" sz="3200" baseline="30000" dirty="0">
                <a:latin typeface="Arial Black"/>
                <a:ea typeface="Arial Black"/>
                <a:cs typeface="Arial Black"/>
                <a:sym typeface="Arial Black"/>
              </a:rPr>
              <a:t>nd</a:t>
            </a:r>
            <a:r>
              <a:rPr lang="en-US" sz="3200" dirty="0">
                <a:latin typeface="Arial Black"/>
                <a:ea typeface="Arial Black"/>
                <a:cs typeface="Arial Black"/>
                <a:sym typeface="Arial Black"/>
              </a:rPr>
              <a:t> Place-Franklin Burns-McIntosh</a:t>
            </a:r>
          </a:p>
          <a:p>
            <a:pPr lvl="0">
              <a:spcBef>
                <a:spcPts val="2400"/>
              </a:spcBef>
              <a:defRPr sz="1800"/>
            </a:pPr>
            <a:endParaRPr lang="en-US" dirty="0">
              <a:latin typeface="Arial Black"/>
              <a:ea typeface="Arial Black"/>
              <a:cs typeface="Arial Black"/>
              <a:sym typeface="Arial Black"/>
            </a:endParaRPr>
          </a:p>
          <a:p>
            <a:pPr lvl="0">
              <a:spcBef>
                <a:spcPts val="2400"/>
              </a:spcBef>
              <a:defRPr sz="1800"/>
            </a:pPr>
            <a:r>
              <a:rPr lang="en-US" sz="3200" dirty="0">
                <a:latin typeface="Arial Black"/>
                <a:ea typeface="Arial Black"/>
                <a:cs typeface="Arial Black"/>
                <a:sym typeface="Arial Black"/>
              </a:rPr>
              <a:t>3</a:t>
            </a:r>
            <a:r>
              <a:rPr lang="en-US" sz="3200" baseline="30000" dirty="0">
                <a:latin typeface="Arial Black"/>
                <a:ea typeface="Arial Black"/>
                <a:cs typeface="Arial Black"/>
                <a:sym typeface="Arial Black"/>
              </a:rPr>
              <a:t>rd</a:t>
            </a:r>
            <a:r>
              <a:rPr lang="en-US" sz="3200" dirty="0">
                <a:latin typeface="Arial Black"/>
                <a:ea typeface="Arial Black"/>
                <a:cs typeface="Arial Black"/>
                <a:sym typeface="Arial Black"/>
              </a:rPr>
              <a:t> Place-</a:t>
            </a:r>
            <a:r>
              <a:rPr lang="en-US" sz="3200" dirty="0" err="1">
                <a:latin typeface="Arial Black"/>
                <a:ea typeface="Arial Black"/>
                <a:cs typeface="Arial Black"/>
                <a:sym typeface="Arial Black"/>
              </a:rPr>
              <a:t>Yashim</a:t>
            </a:r>
            <a:r>
              <a:rPr lang="en-US" sz="3200" dirty="0">
                <a:latin typeface="Arial Black"/>
                <a:ea typeface="Arial Black"/>
                <a:cs typeface="Arial Black"/>
                <a:sym typeface="Arial Black"/>
              </a:rPr>
              <a:t> Bullard-Groves</a:t>
            </a:r>
            <a:endParaRPr sz="3200" dirty="0"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08" name="Shape 108"/>
          <p:cNvSpPr/>
          <p:nvPr/>
        </p:nvSpPr>
        <p:spPr>
          <a:xfrm>
            <a:off x="0" y="3352800"/>
            <a:ext cx="9144000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>
              <a:spcBef>
                <a:spcPts val="1900"/>
              </a:spcBef>
              <a:defRPr sz="1800"/>
            </a:pPr>
            <a:endParaRPr sz="2400" dirty="0"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09" name="Shape 109"/>
          <p:cNvSpPr/>
          <p:nvPr/>
        </p:nvSpPr>
        <p:spPr>
          <a:xfrm>
            <a:off x="0" y="5029200"/>
            <a:ext cx="9144000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>
              <a:spcBef>
                <a:spcPts val="1900"/>
              </a:spcBef>
              <a:defRPr sz="1800"/>
            </a:pPr>
            <a:endParaRPr sz="2400" dirty="0"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3" animBg="1" advAuto="0"/>
      <p:bldP spid="108" grpId="2" animBg="1" advAuto="0"/>
      <p:bldP spid="109" grpId="1" animBg="1" advAuto="0"/>
    </p:bld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CC99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1" hangingPunct="0">
          <a:lnSpc>
            <a:spcPct val="100000"/>
          </a:lnSpc>
          <a:spcBef>
            <a:spcPts val="140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CC99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1" hangingPunct="0">
          <a:lnSpc>
            <a:spcPct val="100000"/>
          </a:lnSpc>
          <a:spcBef>
            <a:spcPts val="140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CC99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1" hangingPunct="0">
          <a:lnSpc>
            <a:spcPct val="100000"/>
          </a:lnSpc>
          <a:spcBef>
            <a:spcPts val="140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CC99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1" hangingPunct="0">
          <a:lnSpc>
            <a:spcPct val="100000"/>
          </a:lnSpc>
          <a:spcBef>
            <a:spcPts val="140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211</Words>
  <Application>Microsoft Office PowerPoint</Application>
  <PresentationFormat>On-screen Show (4:3)</PresentationFormat>
  <Paragraphs>68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 Black</vt:lpstr>
      <vt:lpstr>Helvetica</vt:lpstr>
      <vt:lpstr>Helvetica Neue</vt:lpstr>
      <vt:lpstr>Times New Roman</vt:lpstr>
      <vt:lpstr>Default</vt:lpstr>
      <vt:lpstr>Skills USA Competition</vt:lpstr>
      <vt:lpstr>Advertising Design  1st Place-Luis Gonzalez Richmond Hill  2nd Place-Sa’Naiya Morgan Atkinson High School   </vt:lpstr>
      <vt:lpstr>Automotive Service Technology</vt:lpstr>
      <vt:lpstr>Cabinet Making</vt:lpstr>
      <vt:lpstr>Cosmetology</vt:lpstr>
      <vt:lpstr>Extemporaneous Speaking</vt:lpstr>
      <vt:lpstr>First Aid/CPR</vt:lpstr>
      <vt:lpstr>Job Interview</vt:lpstr>
      <vt:lpstr>Job Skill Demonstration A</vt:lpstr>
      <vt:lpstr>Job Skill Demonstration Open</vt:lpstr>
      <vt:lpstr>Prepared Speech</vt:lpstr>
      <vt:lpstr>Pin Design</vt:lpstr>
      <vt:lpstr>Quiz Bowl  1st Place-Team A-McIntosh  2nd Place-Team B-Atkinson</vt:lpstr>
      <vt:lpstr>T-Shirt Design</vt:lpstr>
      <vt:lpstr>Team Works-Advancing to State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Skills USA Competition</dc:title>
  <dc:creator>Roy McDowell</dc:creator>
  <cp:lastModifiedBy>Virginia Mcdowell</cp:lastModifiedBy>
  <cp:revision>43</cp:revision>
  <dcterms:modified xsi:type="dcterms:W3CDTF">2024-01-19T16:57:03Z</dcterms:modified>
</cp:coreProperties>
</file>