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7" r:id="rId2"/>
  </p:sldMasterIdLst>
  <p:handoutMasterIdLst>
    <p:handoutMasterId r:id="rId21"/>
  </p:handoutMasterIdLst>
  <p:sldIdLst>
    <p:sldId id="256" r:id="rId3"/>
    <p:sldId id="294" r:id="rId4"/>
    <p:sldId id="303" r:id="rId5"/>
    <p:sldId id="263" r:id="rId6"/>
    <p:sldId id="265" r:id="rId7"/>
    <p:sldId id="269" r:id="rId8"/>
    <p:sldId id="295" r:id="rId9"/>
    <p:sldId id="270" r:id="rId10"/>
    <p:sldId id="271" r:id="rId11"/>
    <p:sldId id="274" r:id="rId12"/>
    <p:sldId id="275" r:id="rId13"/>
    <p:sldId id="276" r:id="rId14"/>
    <p:sldId id="307" r:id="rId15"/>
    <p:sldId id="284" r:id="rId16"/>
    <p:sldId id="289" r:id="rId17"/>
    <p:sldId id="308" r:id="rId18"/>
    <p:sldId id="296" r:id="rId19"/>
    <p:sldId id="31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75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82B109-4D34-4F66-9791-1BA2F0C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73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60A7-984E-4546-8A0E-AFF693F22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712397-2117-485B-89F3-C7C73CF29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7CD80-1571-4118-A1C0-26DF23C3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E08DD-AF86-4740-951C-9E395A9D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4475-63A3-4223-B22B-513C27C5F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6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DE098-8557-4444-B789-071AE9B9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C8C05-8BA5-4792-BA4F-44A6707C2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96A3B-9ABE-4B16-AE3D-8757CA228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E910-D100-41AD-8689-4FF73A2C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F9015-8F75-4E81-930E-A546CF5C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FD9B68-3F25-4061-9AB6-B790A06D0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BFBDA-A4C6-479D-A810-7FED03137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080AF-ACC0-47CE-BBAE-03171875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7B24-F69B-47C4-B6D4-3254E375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C798-5B73-4496-A880-93B01BADA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38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AE66-9BF5-47AC-A567-062001450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E7F0-430E-42FB-B116-F6E59FB2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6B4D-F7F8-484E-A5C9-A7EAD66C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CEB0-38E1-4A4D-B9F1-3C7F9DC69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EE3E-DA03-4684-9F27-90B6D16EC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5544-39C3-4029-8FDF-809897F83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369D-7112-4F3F-9853-160DFB12F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F546C-0E52-4B8F-8274-7EAE1C83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9573-F1FF-48C7-BE81-DA6DA22AE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B5F62-B46D-4BB3-98E2-E10CD4637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B5A2F-FCDA-4D3F-801C-EBFD9349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03BBB-AE0F-410D-ADA2-6CFA5685A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264AC-41AB-4FCD-BDC9-959FE185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75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96357-8232-4CE2-8652-A135CE10C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A7C3F-4886-4E57-86F1-47EC4A02E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31135-B17F-4056-B40F-6D5C5E17C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EE46F-9521-4B23-BC71-5CD68C38F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C5C18-C787-4D8A-8CF7-F1C44D72D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5A609-51BB-4631-B4B4-C2DB44850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BB48F-3771-4810-9FE8-92E26DBB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50EF-7801-4E85-A9C3-454940677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9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8BBF8-D31D-4681-8D3F-B9015542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B2431-20FE-491E-9281-AFC1C033E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6BBBA-FF5F-47C4-AFB1-A366AE48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6B591-337F-4AF1-A0D4-5107D367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BEFC0-43F9-43C2-AC59-F88C56A6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87691-41B5-4245-B6BD-BDD22CF75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4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2E3F-03D3-41AB-91CC-A6206630C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5DC26-8EFC-4579-AEBE-841E901ED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BF618-25B4-405C-9E68-F2DFF3B80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27659-65AD-4056-A394-4F6038628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5D1106-3A62-4BB3-8DB4-B66D65B2A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F68FED-9756-4B0D-AB16-159AEFFD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A2C9F-ABEB-4EAD-B3AB-26FD5A3F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7B669-81EF-4594-B3BB-1AFF515C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7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5E00-5867-40D0-BC44-0AF097FAA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FCE57-8EF4-4E72-BE31-6C4428D2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013F4-2836-44DA-89AA-F9E6FD76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815F1-C429-42B4-8BA1-EBF14729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2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2F33F-5366-4BA5-876D-6485F5DA4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C6397D-7FFF-4ED4-8EB0-7013DB9D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68DDF-48FF-438D-B3E2-F1234A9F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2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C100D-49A6-493C-82F2-A973F33CE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D1FF-79E5-4B05-98D7-4221E0624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92547-421A-47AF-9E4A-D5AEA3ED9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6C3DA-BBA0-421B-A033-CF6C1682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C4AED-6C47-4ED0-B17A-3931F651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B3B86-B328-4788-859E-A79E5D08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66DBF-AD3F-48C2-AB12-B6AB06741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41BE7-92E9-4D91-A21E-2521794BF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5A2EA-F422-48AB-802F-6E295ED3A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AF304-B586-4980-A565-51706CE72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D8C9F-FD4F-4A48-9ED3-652B2D31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73E12-1937-4E3E-85F5-AA7D1C02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8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13769A-88DD-4B6A-A6B0-77FF372AA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C700D-5901-4B4F-9800-B13F01339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64138-2796-4E53-87F6-93C5F1F5B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E2C7-BC9A-4434-A9A6-FF6F2BC1DA47}" type="datetimeFigureOut">
              <a:rPr lang="en-US" smtClean="0"/>
              <a:t>12/11/2023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9E9DD-B7A5-45D0-A52D-EF04F9E40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C727A-C9D7-4E7C-B0AA-0E4C89A1E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38FF8-F5A3-4BEE-935F-551F00187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8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B208205-05FF-4292-8F2E-87FB76BF9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44" r:id="rId2"/>
    <p:sldLayoutId id="2147483853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4" r:id="rId9"/>
    <p:sldLayoutId id="2147483850" r:id="rId10"/>
    <p:sldLayoutId id="21474838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657600"/>
            <a:ext cx="7632551" cy="179316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Championship Results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December, 1</a:t>
            </a:r>
            <a:r>
              <a:rPr lang="en-US" sz="4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st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2023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4648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43800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700" dirty="0"/>
              <a:t>Job</a:t>
            </a:r>
            <a:r>
              <a:rPr lang="en-US" dirty="0"/>
              <a:t> </a:t>
            </a:r>
            <a:r>
              <a:rPr lang="en-US" sz="5400" dirty="0"/>
              <a:t>Interview</a:t>
            </a:r>
          </a:p>
        </p:txBody>
      </p:sp>
      <p:sp>
        <p:nvSpPr>
          <p:cNvPr id="24579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6400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3rd Place: Emily Martin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Adairsville High School</a:t>
            </a:r>
          </a:p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2nd Place: Jacob Williams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Fannin County High School</a:t>
            </a:r>
          </a:p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1st Place: Patsy Morris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Rockmart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924800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Job</a:t>
            </a:r>
            <a:r>
              <a:rPr lang="en-US" dirty="0"/>
              <a:t> </a:t>
            </a:r>
            <a:r>
              <a:rPr lang="en-US" sz="5400" dirty="0"/>
              <a:t>Skills</a:t>
            </a:r>
            <a:r>
              <a:rPr lang="en-US" dirty="0"/>
              <a:t> </a:t>
            </a:r>
            <a:r>
              <a:rPr lang="en-US" sz="5400" dirty="0"/>
              <a:t>Demonstration</a:t>
            </a:r>
            <a:r>
              <a:rPr lang="en-US" dirty="0"/>
              <a:t> </a:t>
            </a:r>
            <a:r>
              <a:rPr lang="en-US" sz="5400" dirty="0"/>
              <a:t>A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533400" y="2438400"/>
            <a:ext cx="6400800" cy="3657600"/>
          </a:xfrm>
        </p:spPr>
        <p:txBody>
          <a:bodyPr/>
          <a:lstStyle/>
          <a:p>
            <a:pPr eaLnBrk="1" hangingPunct="1"/>
            <a:r>
              <a:rPr lang="en-US" sz="3200" dirty="0"/>
              <a:t>3rd Place: William Pass</a:t>
            </a:r>
          </a:p>
          <a:p>
            <a:pPr lvl="1" eaLnBrk="1" hangingPunct="1"/>
            <a:r>
              <a:rPr lang="en-US" sz="3000" dirty="0"/>
              <a:t>Calhoun High School</a:t>
            </a:r>
          </a:p>
          <a:p>
            <a:pPr eaLnBrk="1" hangingPunct="1"/>
            <a:r>
              <a:rPr lang="en-US" sz="3200" dirty="0"/>
              <a:t>2nd Place: Karina Luna</a:t>
            </a:r>
          </a:p>
          <a:p>
            <a:pPr lvl="1" eaLnBrk="1" hangingPunct="1"/>
            <a:r>
              <a:rPr lang="en-US" sz="3000" dirty="0"/>
              <a:t>North Murray High School</a:t>
            </a:r>
          </a:p>
          <a:p>
            <a:pPr eaLnBrk="1" hangingPunct="1"/>
            <a:r>
              <a:rPr lang="en-US" sz="3200" dirty="0"/>
              <a:t>1st Place: Gracie Watson</a:t>
            </a:r>
          </a:p>
          <a:p>
            <a:pPr lvl="1" eaLnBrk="1" hangingPunct="1"/>
            <a:r>
              <a:rPr lang="en-US" sz="3000" dirty="0"/>
              <a:t>Rockmart High School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620000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Job</a:t>
            </a:r>
            <a:r>
              <a:rPr lang="en-US" dirty="0"/>
              <a:t> </a:t>
            </a:r>
            <a:r>
              <a:rPr lang="en-US" sz="5400" dirty="0"/>
              <a:t>Skills Demonstration</a:t>
            </a:r>
            <a:r>
              <a:rPr lang="en-US" dirty="0"/>
              <a:t> </a:t>
            </a:r>
            <a:r>
              <a:rPr lang="en-US" sz="5400" dirty="0"/>
              <a:t>Open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457200" y="2362200"/>
            <a:ext cx="6400800" cy="3581400"/>
          </a:xfrm>
        </p:spPr>
        <p:txBody>
          <a:bodyPr/>
          <a:lstStyle/>
          <a:p>
            <a:pPr eaLnBrk="1" hangingPunct="1"/>
            <a:r>
              <a:rPr lang="en-US" sz="3200" dirty="0"/>
              <a:t>3rd Place:  Conner Whitton</a:t>
            </a:r>
          </a:p>
          <a:p>
            <a:pPr lvl="1" eaLnBrk="1" hangingPunct="1"/>
            <a:r>
              <a:rPr lang="en-US" sz="3000" dirty="0"/>
              <a:t>Cartersville High School</a:t>
            </a:r>
          </a:p>
          <a:p>
            <a:pPr eaLnBrk="1" hangingPunct="1"/>
            <a:r>
              <a:rPr lang="en-US" sz="3200" dirty="0"/>
              <a:t>2nd Place:  </a:t>
            </a:r>
            <a:r>
              <a:rPr lang="en-US" sz="3200" dirty="0" err="1"/>
              <a:t>Kendy</a:t>
            </a:r>
            <a:r>
              <a:rPr lang="en-US" sz="3200" dirty="0"/>
              <a:t> </a:t>
            </a:r>
            <a:r>
              <a:rPr lang="en-US" sz="3200" dirty="0" err="1"/>
              <a:t>Ludy</a:t>
            </a:r>
            <a:endParaRPr lang="en-US" sz="3200" dirty="0"/>
          </a:p>
          <a:p>
            <a:pPr lvl="1" eaLnBrk="1" hangingPunct="1"/>
            <a:r>
              <a:rPr lang="en-US" sz="3000" dirty="0"/>
              <a:t>LaFayette High School</a:t>
            </a:r>
          </a:p>
          <a:p>
            <a:pPr eaLnBrk="1" hangingPunct="1"/>
            <a:r>
              <a:rPr lang="en-US" sz="3200" dirty="0"/>
              <a:t>1st Place:  Emma Barber</a:t>
            </a:r>
          </a:p>
          <a:p>
            <a:pPr lvl="1" eaLnBrk="1" hangingPunct="1"/>
            <a:r>
              <a:rPr lang="en-US" sz="3000" dirty="0"/>
              <a:t>Rockmart High School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Pin</a:t>
            </a:r>
            <a:r>
              <a:rPr lang="en-US" dirty="0"/>
              <a:t> </a:t>
            </a:r>
            <a:r>
              <a:rPr lang="en-US" sz="5400" dirty="0"/>
              <a:t>Design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533400" y="1752600"/>
            <a:ext cx="6553200" cy="3657600"/>
          </a:xfrm>
        </p:spPr>
        <p:txBody>
          <a:bodyPr/>
          <a:lstStyle/>
          <a:p>
            <a:pPr eaLnBrk="1" hangingPunct="1"/>
            <a:r>
              <a:rPr lang="en-US" sz="3200" dirty="0"/>
              <a:t>3rd Place:  </a:t>
            </a:r>
            <a:r>
              <a:rPr lang="en-US" sz="3200" dirty="0" err="1"/>
              <a:t>Neela</a:t>
            </a:r>
            <a:r>
              <a:rPr lang="en-US" sz="3200" dirty="0"/>
              <a:t> Childress</a:t>
            </a:r>
          </a:p>
          <a:p>
            <a:pPr lvl="1" eaLnBrk="1" hangingPunct="1"/>
            <a:r>
              <a:rPr lang="en-US" sz="3000" dirty="0" err="1"/>
              <a:t>Sonoraville</a:t>
            </a:r>
            <a:r>
              <a:rPr lang="en-US" sz="3000" dirty="0"/>
              <a:t> High School</a:t>
            </a:r>
          </a:p>
          <a:p>
            <a:pPr eaLnBrk="1" hangingPunct="1"/>
            <a:r>
              <a:rPr lang="en-US" sz="3200" dirty="0"/>
              <a:t>2nd Place: </a:t>
            </a:r>
            <a:r>
              <a:rPr lang="en-US" sz="3200" dirty="0" err="1"/>
              <a:t>Ernesta</a:t>
            </a:r>
            <a:r>
              <a:rPr lang="en-US" sz="3200" dirty="0"/>
              <a:t> Sanchez</a:t>
            </a:r>
          </a:p>
          <a:p>
            <a:pPr lvl="1" eaLnBrk="1" hangingPunct="1"/>
            <a:r>
              <a:rPr lang="en-US" sz="3000" dirty="0"/>
              <a:t>Southeast High School</a:t>
            </a:r>
          </a:p>
          <a:p>
            <a:pPr eaLnBrk="1" hangingPunct="1"/>
            <a:r>
              <a:rPr lang="en-US" sz="3200" dirty="0"/>
              <a:t>1st Place: Abby Kate Turner</a:t>
            </a:r>
          </a:p>
          <a:p>
            <a:pPr lvl="1" eaLnBrk="1" hangingPunct="1"/>
            <a:r>
              <a:rPr lang="en-US" sz="3000" dirty="0"/>
              <a:t>Calhoun High School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Prepared</a:t>
            </a:r>
            <a:r>
              <a:rPr lang="en-US" dirty="0"/>
              <a:t> </a:t>
            </a:r>
            <a:r>
              <a:rPr lang="en-US" sz="5400" dirty="0"/>
              <a:t>Speech</a:t>
            </a:r>
          </a:p>
        </p:txBody>
      </p:sp>
      <p:sp>
        <p:nvSpPr>
          <p:cNvPr id="23555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533400" y="1752600"/>
            <a:ext cx="7315200" cy="3733800"/>
          </a:xfrm>
        </p:spPr>
        <p:txBody>
          <a:bodyPr/>
          <a:lstStyle/>
          <a:p>
            <a:pPr eaLnBrk="1" hangingPunct="1"/>
            <a:r>
              <a:rPr lang="en-US" sz="3200" dirty="0"/>
              <a:t>3</a:t>
            </a:r>
            <a:r>
              <a:rPr lang="en-US" sz="3200" baseline="30000" dirty="0"/>
              <a:t>rd</a:t>
            </a:r>
            <a:r>
              <a:rPr lang="en-US" sz="3200" dirty="0"/>
              <a:t> Place: </a:t>
            </a:r>
            <a:r>
              <a:rPr lang="en-US" sz="3200" dirty="0" err="1"/>
              <a:t>Hadlee</a:t>
            </a:r>
            <a:r>
              <a:rPr lang="en-US" sz="3200" dirty="0"/>
              <a:t> Caldwell</a:t>
            </a:r>
          </a:p>
          <a:p>
            <a:pPr lvl="1" eaLnBrk="1" hangingPunct="1"/>
            <a:r>
              <a:rPr lang="en-US" sz="3000" dirty="0"/>
              <a:t>Rockmart High School</a:t>
            </a:r>
          </a:p>
          <a:p>
            <a:pPr eaLnBrk="1" hangingPunct="1"/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Place: </a:t>
            </a:r>
            <a:r>
              <a:rPr lang="en-US" sz="3200" dirty="0" err="1"/>
              <a:t>Rosibel</a:t>
            </a:r>
            <a:r>
              <a:rPr lang="en-US" sz="3200" dirty="0"/>
              <a:t> Fuentes</a:t>
            </a:r>
          </a:p>
          <a:p>
            <a:pPr lvl="1" eaLnBrk="1" hangingPunct="1"/>
            <a:r>
              <a:rPr lang="en-US" sz="3000" dirty="0"/>
              <a:t>LaFayette High School</a:t>
            </a:r>
          </a:p>
          <a:p>
            <a:pPr eaLnBrk="1" hangingPunct="1"/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Place: Lowry </a:t>
            </a:r>
            <a:r>
              <a:rPr lang="en-US" sz="3200" dirty="0" err="1"/>
              <a:t>Duggin</a:t>
            </a:r>
            <a:endParaRPr lang="en-US" sz="3200" dirty="0"/>
          </a:p>
          <a:p>
            <a:pPr lvl="1" eaLnBrk="1" hangingPunct="1"/>
            <a:r>
              <a:rPr lang="en-US" sz="3000" dirty="0"/>
              <a:t>Calhoun High School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86200" y="228600"/>
            <a:ext cx="7326312" cy="9271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Quiz</a:t>
            </a:r>
            <a:r>
              <a:rPr lang="en-US" dirty="0"/>
              <a:t> </a:t>
            </a:r>
            <a:r>
              <a:rPr lang="en-US" sz="5400" dirty="0"/>
              <a:t>Bowl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533400" y="533400"/>
            <a:ext cx="7543800" cy="3475038"/>
          </a:xfrm>
        </p:spPr>
        <p:txBody>
          <a:bodyPr/>
          <a:lstStyle/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3rd Place: Dalton High School</a:t>
            </a:r>
          </a:p>
          <a:p>
            <a:pPr eaLnBrk="1" hangingPunct="1">
              <a:defRPr/>
            </a:pPr>
            <a:r>
              <a:rPr lang="en-US" sz="2400" dirty="0"/>
              <a:t>2nd Place: Northwest Whitfield High School</a:t>
            </a:r>
          </a:p>
          <a:p>
            <a:pPr eaLnBrk="1" hangingPunct="1">
              <a:defRPr/>
            </a:pPr>
            <a:r>
              <a:rPr lang="en-US" sz="2400" dirty="0"/>
              <a:t>1st Place: </a:t>
            </a:r>
            <a:r>
              <a:rPr lang="en-US" dirty="0"/>
              <a:t>Southeast High School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T-Shirt</a:t>
            </a:r>
            <a:r>
              <a:rPr lang="en-US" dirty="0"/>
              <a:t> </a:t>
            </a:r>
            <a:r>
              <a:rPr lang="en-US" sz="5400" dirty="0"/>
              <a:t>Design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6400800" cy="3657600"/>
          </a:xfrm>
        </p:spPr>
        <p:txBody>
          <a:bodyPr/>
          <a:lstStyle/>
          <a:p>
            <a:pPr eaLnBrk="1" hangingPunct="1"/>
            <a:r>
              <a:rPr lang="en-US" sz="3200" dirty="0"/>
              <a:t>3rd Place: Joseph Martinez</a:t>
            </a:r>
          </a:p>
          <a:p>
            <a:pPr lvl="1" eaLnBrk="1" hangingPunct="1"/>
            <a:r>
              <a:rPr lang="en-US" sz="3000" dirty="0"/>
              <a:t>LaFayette High School</a:t>
            </a:r>
          </a:p>
          <a:p>
            <a:pPr eaLnBrk="1" hangingPunct="1"/>
            <a:r>
              <a:rPr lang="en-US" sz="3200" dirty="0"/>
              <a:t>2nd Place: Katherine Lopez</a:t>
            </a:r>
          </a:p>
          <a:p>
            <a:pPr lvl="1" eaLnBrk="1" hangingPunct="1"/>
            <a:r>
              <a:rPr lang="en-US" sz="3000" dirty="0"/>
              <a:t>Gordon Central High School</a:t>
            </a:r>
          </a:p>
          <a:p>
            <a:pPr eaLnBrk="1" hangingPunct="1"/>
            <a:r>
              <a:rPr lang="en-US" sz="3200" dirty="0"/>
              <a:t>1st Place: Sara Elise Gallman</a:t>
            </a:r>
          </a:p>
          <a:p>
            <a:pPr lvl="1" eaLnBrk="1" hangingPunct="1"/>
            <a:r>
              <a:rPr lang="en-US" sz="3000" dirty="0"/>
              <a:t>Calhoun High School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6511925" cy="2667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4800" dirty="0"/>
              <a:t>Congratulations to all our participants!</a:t>
            </a:r>
          </a:p>
        </p:txBody>
      </p:sp>
      <p:pic>
        <p:nvPicPr>
          <p:cNvPr id="50179" name="Picture 4" descr="C:\Users\thaley\AppData\Local\Microsoft\Windows\Temporary Internet Files\Content.IE5\WT3HTRNH\MC9003594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2413" y="3213100"/>
            <a:ext cx="3455987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731838"/>
            <a:ext cx="7315200" cy="3611562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r>
              <a:rPr lang="en-US" sz="6600"/>
              <a:t>Thank you to all our judges for your help!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6934200" cy="12954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Advance to State…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828800"/>
            <a:ext cx="7848600" cy="3581400"/>
          </a:xfrm>
        </p:spPr>
        <p:txBody>
          <a:bodyPr/>
          <a:lstStyle/>
          <a:p>
            <a:pPr eaLnBrk="1" hangingPunct="1"/>
            <a:r>
              <a:rPr lang="en-US" sz="2800" dirty="0"/>
              <a:t>Top 3: </a:t>
            </a:r>
            <a:br>
              <a:rPr lang="en-US" sz="2800" dirty="0"/>
            </a:br>
            <a:r>
              <a:rPr lang="en-US" sz="2400" dirty="0"/>
              <a:t>Champions advance to State Championship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800" dirty="0"/>
              <a:t>Except - Team Works(top 10 in state)</a:t>
            </a:r>
            <a:br>
              <a:rPr lang="en-US" sz="2800" dirty="0"/>
            </a:br>
            <a:endParaRPr lang="en-US" sz="2800" dirty="0"/>
          </a:p>
          <a:p>
            <a:pPr eaLnBrk="1" hangingPunct="1"/>
            <a:r>
              <a:rPr lang="en-US" sz="2800" dirty="0"/>
              <a:t>Except - Welding Fabrication(top 10 in state)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Advertising Design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62000" y="1905000"/>
            <a:ext cx="6781800" cy="3475038"/>
          </a:xfrm>
        </p:spPr>
        <p:txBody>
          <a:bodyPr/>
          <a:lstStyle/>
          <a:p>
            <a:pPr eaLnBrk="1" hangingPunct="1"/>
            <a:r>
              <a:rPr lang="en-US" sz="3200" dirty="0"/>
              <a:t>2nd Place: Mandy Chen</a:t>
            </a:r>
          </a:p>
          <a:p>
            <a:pPr lvl="2" eaLnBrk="1" hangingPunct="1"/>
            <a:r>
              <a:rPr lang="en-US" sz="2800" dirty="0"/>
              <a:t>Calhoun High School</a:t>
            </a:r>
          </a:p>
          <a:p>
            <a:pPr eaLnBrk="1" hangingPunct="1"/>
            <a:r>
              <a:rPr lang="en-US" sz="3200" dirty="0"/>
              <a:t>1st Place: Lilly Robinson</a:t>
            </a:r>
          </a:p>
          <a:p>
            <a:pPr lvl="2" eaLnBrk="1" hangingPunct="1"/>
            <a:r>
              <a:rPr lang="en-US" sz="2800" dirty="0"/>
              <a:t>Heritage High School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848600" cy="13716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Automotive</a:t>
            </a:r>
            <a:r>
              <a:rPr lang="en-US" dirty="0"/>
              <a:t> </a:t>
            </a:r>
            <a:r>
              <a:rPr lang="en-US" sz="5400" dirty="0"/>
              <a:t>Service</a:t>
            </a:r>
            <a:r>
              <a:rPr lang="en-US" dirty="0"/>
              <a:t> </a:t>
            </a:r>
            <a:r>
              <a:rPr lang="en-US" sz="5400" dirty="0"/>
              <a:t>Technology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685800" y="2286000"/>
            <a:ext cx="6705600" cy="3657600"/>
          </a:xfrm>
        </p:spPr>
        <p:txBody>
          <a:bodyPr/>
          <a:lstStyle/>
          <a:p>
            <a:pPr eaLnBrk="1" hangingPunct="1"/>
            <a:r>
              <a:rPr lang="en-US" sz="3200" dirty="0"/>
              <a:t>3rd Place: Matthew Hamby</a:t>
            </a:r>
          </a:p>
          <a:p>
            <a:pPr lvl="2" eaLnBrk="1" hangingPunct="1"/>
            <a:r>
              <a:rPr lang="en-US" sz="2800" dirty="0"/>
              <a:t>Chattooga High School</a:t>
            </a:r>
          </a:p>
          <a:p>
            <a:pPr eaLnBrk="1" hangingPunct="1"/>
            <a:r>
              <a:rPr lang="en-US" sz="3200" dirty="0"/>
              <a:t>2nd Place: Noah Turner</a:t>
            </a:r>
          </a:p>
          <a:p>
            <a:pPr lvl="2" eaLnBrk="1" hangingPunct="1"/>
            <a:r>
              <a:rPr lang="en-US" sz="2800" dirty="0"/>
              <a:t>Gilmer High School</a:t>
            </a:r>
          </a:p>
          <a:p>
            <a:pPr eaLnBrk="1" hangingPunct="1"/>
            <a:r>
              <a:rPr lang="en-US" sz="3200" dirty="0"/>
              <a:t>1st Place: Jasper Byrd</a:t>
            </a:r>
          </a:p>
          <a:p>
            <a:pPr lvl="2" eaLnBrk="1" hangingPunct="1"/>
            <a:r>
              <a:rPr lang="en-US" sz="2800" dirty="0"/>
              <a:t>Northwest Georgia CCA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Cabinet</a:t>
            </a:r>
            <a:r>
              <a:rPr lang="en-US" dirty="0"/>
              <a:t> </a:t>
            </a:r>
            <a:r>
              <a:rPr lang="en-US" sz="5400" dirty="0"/>
              <a:t>Making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914400" y="1752600"/>
            <a:ext cx="6400800" cy="3581400"/>
          </a:xfrm>
        </p:spPr>
        <p:txBody>
          <a:bodyPr/>
          <a:lstStyle/>
          <a:p>
            <a:pPr eaLnBrk="1" hangingPunct="1"/>
            <a:r>
              <a:rPr lang="en-US" sz="3200" dirty="0"/>
              <a:t>3rd Place: Diego Rodriguez</a:t>
            </a:r>
          </a:p>
          <a:p>
            <a:pPr lvl="1" eaLnBrk="1" hangingPunct="1"/>
            <a:r>
              <a:rPr lang="en-US" sz="3000" dirty="0"/>
              <a:t>Adairsville High School</a:t>
            </a:r>
          </a:p>
          <a:p>
            <a:pPr eaLnBrk="1" hangingPunct="1"/>
            <a:r>
              <a:rPr lang="en-US" sz="3200" dirty="0"/>
              <a:t>2nd Place: Connor Fisher</a:t>
            </a:r>
          </a:p>
          <a:p>
            <a:pPr lvl="1" eaLnBrk="1" hangingPunct="1"/>
            <a:r>
              <a:rPr lang="en-US" sz="3000" dirty="0"/>
              <a:t>Fannin County High School</a:t>
            </a:r>
          </a:p>
          <a:p>
            <a:pPr eaLnBrk="1" hangingPunct="1"/>
            <a:r>
              <a:rPr lang="en-US" sz="3200" dirty="0"/>
              <a:t>1st Place: Carol Ann Cash</a:t>
            </a:r>
          </a:p>
          <a:p>
            <a:pPr lvl="1" eaLnBrk="1" hangingPunct="1"/>
            <a:r>
              <a:rPr lang="en-US" sz="3000" dirty="0"/>
              <a:t>Chattooga High School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Cosmetology</a:t>
            </a:r>
          </a:p>
        </p:txBody>
      </p:sp>
      <p:sp>
        <p:nvSpPr>
          <p:cNvPr id="30723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Trebuchet MS" pitchFamily="34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3rd Place:  Isabella Mobley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Trebuchet MS" pitchFamily="34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Cedartown High School</a:t>
            </a:r>
          </a:p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Trebuchet MS" pitchFamily="34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2nd Place: Meredith Phillips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Trebuchet MS" pitchFamily="34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North Murray High School</a:t>
            </a:r>
          </a:p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1st Place: Julissa Gonzalez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Bartow County CCA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Esthetics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762000" y="1600200"/>
            <a:ext cx="6400800" cy="3703638"/>
          </a:xfrm>
        </p:spPr>
        <p:txBody>
          <a:bodyPr/>
          <a:lstStyle/>
          <a:p>
            <a:pPr eaLnBrk="1" hangingPunct="1"/>
            <a:r>
              <a:rPr lang="en-US" sz="3200" dirty="0"/>
              <a:t>3rd Place: Nicole Smith</a:t>
            </a:r>
          </a:p>
          <a:p>
            <a:pPr lvl="1" eaLnBrk="1" hangingPunct="1"/>
            <a:r>
              <a:rPr lang="en-US" sz="3000" dirty="0"/>
              <a:t>Bartow County CCA</a:t>
            </a:r>
          </a:p>
          <a:p>
            <a:pPr eaLnBrk="1" hangingPunct="1"/>
            <a:r>
              <a:rPr lang="en-US" sz="3200" dirty="0"/>
              <a:t>2nd Place: Maritza Segura-Cruz</a:t>
            </a:r>
          </a:p>
          <a:p>
            <a:pPr lvl="1" eaLnBrk="1" hangingPunct="1"/>
            <a:r>
              <a:rPr lang="en-US" sz="3000" dirty="0"/>
              <a:t>Cedartown High School</a:t>
            </a:r>
          </a:p>
          <a:p>
            <a:pPr eaLnBrk="1" hangingPunct="1"/>
            <a:r>
              <a:rPr lang="en-US" sz="3200" dirty="0"/>
              <a:t>1st Place: </a:t>
            </a:r>
            <a:r>
              <a:rPr lang="en-US" sz="3200" dirty="0" err="1"/>
              <a:t>Railee</a:t>
            </a:r>
            <a:r>
              <a:rPr lang="en-US" sz="3200" dirty="0"/>
              <a:t> Shuman</a:t>
            </a:r>
          </a:p>
          <a:p>
            <a:pPr lvl="1" eaLnBrk="1" hangingPunct="1"/>
            <a:r>
              <a:rPr lang="en-US" sz="3000" dirty="0"/>
              <a:t>Rockmart High School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Extemporaneous</a:t>
            </a:r>
            <a:r>
              <a:rPr lang="en-US" dirty="0"/>
              <a:t> </a:t>
            </a:r>
            <a:r>
              <a:rPr lang="en-US" sz="5400" dirty="0"/>
              <a:t>Speaking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sz="quarter" idx="13"/>
          </p:nvPr>
        </p:nvSpPr>
        <p:spPr>
          <a:xfrm>
            <a:off x="838200" y="2286000"/>
            <a:ext cx="6400800" cy="3657600"/>
          </a:xfrm>
        </p:spPr>
        <p:txBody>
          <a:bodyPr/>
          <a:lstStyle/>
          <a:p>
            <a:pPr eaLnBrk="1" hangingPunct="1"/>
            <a:r>
              <a:rPr lang="en-US" sz="3200" dirty="0"/>
              <a:t>3rd Place:  </a:t>
            </a:r>
            <a:r>
              <a:rPr lang="en-US" sz="3200" dirty="0" err="1"/>
              <a:t>Annastin</a:t>
            </a:r>
            <a:r>
              <a:rPr lang="en-US" sz="3200" dirty="0"/>
              <a:t> Epps</a:t>
            </a:r>
          </a:p>
          <a:p>
            <a:pPr lvl="1" eaLnBrk="1" hangingPunct="1"/>
            <a:r>
              <a:rPr lang="en-US" sz="3000" dirty="0"/>
              <a:t>Pickens County High School</a:t>
            </a:r>
          </a:p>
          <a:p>
            <a:pPr eaLnBrk="1" hangingPunct="1"/>
            <a:r>
              <a:rPr lang="en-US" sz="3200" dirty="0"/>
              <a:t>2nd Place: Cindy Santiago</a:t>
            </a:r>
          </a:p>
          <a:p>
            <a:pPr lvl="1" eaLnBrk="1" hangingPunct="1"/>
            <a:r>
              <a:rPr lang="en-US" sz="3000" dirty="0"/>
              <a:t>LaFayette High School</a:t>
            </a:r>
          </a:p>
          <a:p>
            <a:pPr eaLnBrk="1" hangingPunct="1"/>
            <a:r>
              <a:rPr lang="en-US" sz="3200" dirty="0"/>
              <a:t>1st Place: Kylie Hicks</a:t>
            </a:r>
          </a:p>
          <a:p>
            <a:pPr lvl="1" eaLnBrk="1" hangingPunct="1"/>
            <a:r>
              <a:rPr lang="en-US" sz="3000" dirty="0"/>
              <a:t>Rockmart High School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512511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sz="5400" dirty="0"/>
              <a:t>First</a:t>
            </a:r>
            <a:r>
              <a:rPr lang="en-US" dirty="0"/>
              <a:t> </a:t>
            </a:r>
            <a:r>
              <a:rPr lang="en-US" sz="5400" dirty="0"/>
              <a:t>AID</a:t>
            </a:r>
            <a:r>
              <a:rPr lang="en-US" dirty="0"/>
              <a:t> / </a:t>
            </a:r>
            <a:r>
              <a:rPr lang="en-US" sz="5400" dirty="0"/>
              <a:t>CPR</a:t>
            </a:r>
          </a:p>
        </p:txBody>
      </p:sp>
      <p:sp>
        <p:nvSpPr>
          <p:cNvPr id="26627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708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2nd Place: Lily Atkins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Cedartown High School</a:t>
            </a:r>
          </a:p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1st Place: Oscar Lopez</a:t>
            </a:r>
          </a:p>
          <a:p>
            <a:pPr marL="685800" lvl="1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en-US" sz="3200" dirty="0">
                <a:solidFill>
                  <a:srgbClr val="404040"/>
                </a:solidFill>
                <a:latin typeface="Trebuchet MS" pitchFamily="34" charset="0"/>
              </a:rPr>
              <a:t>LaFayette High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3096</TotalTime>
  <Words>415</Words>
  <Application>Microsoft Office PowerPoint</Application>
  <PresentationFormat>On-screen Show (4:3)</PresentationFormat>
  <Paragraphs>100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Trebuchet MS</vt:lpstr>
      <vt:lpstr>Office Theme</vt:lpstr>
      <vt:lpstr>Slipstream</vt:lpstr>
      <vt:lpstr>Championship Results December, 1st 2023</vt:lpstr>
      <vt:lpstr>Advance to State…</vt:lpstr>
      <vt:lpstr>Advertising Design</vt:lpstr>
      <vt:lpstr>Automotive Service Technology</vt:lpstr>
      <vt:lpstr>Cabinet Making</vt:lpstr>
      <vt:lpstr>Cosmetology</vt:lpstr>
      <vt:lpstr>Esthetics</vt:lpstr>
      <vt:lpstr>Extemporaneous Speaking</vt:lpstr>
      <vt:lpstr>First AID / CPR</vt:lpstr>
      <vt:lpstr>Job Interview</vt:lpstr>
      <vt:lpstr>Job Skills Demonstration A</vt:lpstr>
      <vt:lpstr>Job Skills Demonstration Open</vt:lpstr>
      <vt:lpstr>Pin Design</vt:lpstr>
      <vt:lpstr>Prepared Speech</vt:lpstr>
      <vt:lpstr>Quiz Bowl</vt:lpstr>
      <vt:lpstr>T-Shirt Design</vt:lpstr>
      <vt:lpstr>Congratulations to all our participants!</vt:lpstr>
      <vt:lpstr>PowerPoint Presentation</vt:lpstr>
    </vt:vector>
  </TitlesOfParts>
  <Company>FCTHS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SkillsUSA Region 1</dc:title>
  <dc:creator>FCTHS</dc:creator>
  <cp:lastModifiedBy>Mclain, Melissa D</cp:lastModifiedBy>
  <cp:revision>286</cp:revision>
  <cp:lastPrinted>2015-01-23T23:02:11Z</cp:lastPrinted>
  <dcterms:created xsi:type="dcterms:W3CDTF">2009-02-04T01:11:46Z</dcterms:created>
  <dcterms:modified xsi:type="dcterms:W3CDTF">2023-12-11T17:20:12Z</dcterms:modified>
</cp:coreProperties>
</file>